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7"/>
  </p:notesMasterIdLst>
  <p:sldIdLst>
    <p:sldId id="526" r:id="rId2"/>
    <p:sldId id="527" r:id="rId3"/>
    <p:sldId id="441" r:id="rId4"/>
    <p:sldId id="416" r:id="rId5"/>
    <p:sldId id="417" r:id="rId6"/>
    <p:sldId id="418" r:id="rId7"/>
    <p:sldId id="419" r:id="rId8"/>
    <p:sldId id="257" r:id="rId9"/>
    <p:sldId id="528" r:id="rId10"/>
    <p:sldId id="529" r:id="rId11"/>
    <p:sldId id="258" r:id="rId12"/>
    <p:sldId id="259" r:id="rId13"/>
    <p:sldId id="260" r:id="rId14"/>
    <p:sldId id="261" r:id="rId15"/>
    <p:sldId id="530" r:id="rId16"/>
    <p:sldId id="531" r:id="rId17"/>
    <p:sldId id="532" r:id="rId18"/>
    <p:sldId id="533" r:id="rId19"/>
    <p:sldId id="534" r:id="rId20"/>
    <p:sldId id="535" r:id="rId21"/>
    <p:sldId id="536" r:id="rId22"/>
    <p:sldId id="537" r:id="rId23"/>
    <p:sldId id="538" r:id="rId24"/>
    <p:sldId id="539" r:id="rId25"/>
    <p:sldId id="540" r:id="rId26"/>
    <p:sldId id="541" r:id="rId27"/>
    <p:sldId id="443" r:id="rId28"/>
    <p:sldId id="444" r:id="rId29"/>
    <p:sldId id="445" r:id="rId30"/>
    <p:sldId id="446" r:id="rId31"/>
    <p:sldId id="447" r:id="rId32"/>
    <p:sldId id="448" r:id="rId33"/>
    <p:sldId id="449" r:id="rId34"/>
    <p:sldId id="542" r:id="rId35"/>
    <p:sldId id="275" r:id="rId36"/>
    <p:sldId id="423" r:id="rId37"/>
    <p:sldId id="424"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450" r:id="rId62"/>
    <p:sldId id="543"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544" r:id="rId85"/>
    <p:sldId id="326" r:id="rId86"/>
    <p:sldId id="454" r:id="rId87"/>
    <p:sldId id="518" r:id="rId88"/>
    <p:sldId id="519" r:id="rId89"/>
    <p:sldId id="520" r:id="rId90"/>
    <p:sldId id="545" r:id="rId91"/>
    <p:sldId id="546" r:id="rId92"/>
    <p:sldId id="547" r:id="rId93"/>
    <p:sldId id="548" r:id="rId94"/>
    <p:sldId id="329" r:id="rId95"/>
    <p:sldId id="330" r:id="rId96"/>
    <p:sldId id="331" r:id="rId97"/>
    <p:sldId id="332" r:id="rId98"/>
    <p:sldId id="333" r:id="rId99"/>
    <p:sldId id="335" r:id="rId100"/>
    <p:sldId id="549" r:id="rId101"/>
    <p:sldId id="550" r:id="rId102"/>
    <p:sldId id="551" r:id="rId103"/>
    <p:sldId id="458" r:id="rId104"/>
    <p:sldId id="459" r:id="rId105"/>
    <p:sldId id="460" r:id="rId106"/>
    <p:sldId id="461" r:id="rId107"/>
    <p:sldId id="462" r:id="rId108"/>
    <p:sldId id="463" r:id="rId109"/>
    <p:sldId id="464" r:id="rId110"/>
    <p:sldId id="465" r:id="rId111"/>
    <p:sldId id="466" r:id="rId112"/>
    <p:sldId id="336" r:id="rId113"/>
    <p:sldId id="338" r:id="rId114"/>
    <p:sldId id="470" r:id="rId115"/>
    <p:sldId id="471" r:id="rId116"/>
    <p:sldId id="472" r:id="rId117"/>
    <p:sldId id="473" r:id="rId118"/>
    <p:sldId id="474" r:id="rId119"/>
    <p:sldId id="475" r:id="rId120"/>
    <p:sldId id="476" r:id="rId121"/>
    <p:sldId id="469" r:id="rId122"/>
    <p:sldId id="339" r:id="rId123"/>
    <p:sldId id="340" r:id="rId124"/>
    <p:sldId id="341" r:id="rId125"/>
    <p:sldId id="342" r:id="rId126"/>
    <p:sldId id="343" r:id="rId127"/>
    <p:sldId id="344" r:id="rId128"/>
    <p:sldId id="345" r:id="rId129"/>
    <p:sldId id="346" r:id="rId130"/>
    <p:sldId id="347" r:id="rId131"/>
    <p:sldId id="348" r:id="rId132"/>
    <p:sldId id="477" r:id="rId133"/>
    <p:sldId id="360" r:id="rId134"/>
    <p:sldId id="482" r:id="rId135"/>
    <p:sldId id="552" r:id="rId136"/>
    <p:sldId id="369" r:id="rId137"/>
    <p:sldId id="553" r:id="rId138"/>
    <p:sldId id="371" r:id="rId139"/>
    <p:sldId id="554" r:id="rId140"/>
    <p:sldId id="483" r:id="rId141"/>
    <p:sldId id="484" r:id="rId142"/>
    <p:sldId id="485" r:id="rId143"/>
    <p:sldId id="486" r:id="rId144"/>
    <p:sldId id="487" r:id="rId145"/>
    <p:sldId id="488" r:id="rId146"/>
    <p:sldId id="489" r:id="rId147"/>
    <p:sldId id="492" r:id="rId148"/>
    <p:sldId id="493" r:id="rId149"/>
    <p:sldId id="494" r:id="rId150"/>
    <p:sldId id="495" r:id="rId151"/>
    <p:sldId id="496" r:id="rId152"/>
    <p:sldId id="497" r:id="rId153"/>
    <p:sldId id="498" r:id="rId154"/>
    <p:sldId id="499" r:id="rId155"/>
    <p:sldId id="500" r:id="rId156"/>
    <p:sldId id="501" r:id="rId157"/>
    <p:sldId id="502" r:id="rId158"/>
    <p:sldId id="503" r:id="rId159"/>
    <p:sldId id="504" r:id="rId160"/>
    <p:sldId id="505" r:id="rId161"/>
    <p:sldId id="490" r:id="rId162"/>
    <p:sldId id="491" r:id="rId163"/>
    <p:sldId id="555" r:id="rId164"/>
    <p:sldId id="373" r:id="rId165"/>
    <p:sldId id="556" r:id="rId166"/>
    <p:sldId id="557" r:id="rId167"/>
    <p:sldId id="506" r:id="rId168"/>
    <p:sldId id="558" r:id="rId169"/>
    <p:sldId id="380" r:id="rId170"/>
    <p:sldId id="509" r:id="rId171"/>
    <p:sldId id="559" r:id="rId172"/>
    <p:sldId id="560" r:id="rId173"/>
    <p:sldId id="561" r:id="rId174"/>
    <p:sldId id="562" r:id="rId175"/>
    <p:sldId id="508" r:id="rId176"/>
    <p:sldId id="563" r:id="rId177"/>
    <p:sldId id="511" r:id="rId178"/>
    <p:sldId id="512" r:id="rId179"/>
    <p:sldId id="393" r:id="rId180"/>
    <p:sldId id="395" r:id="rId181"/>
    <p:sldId id="396" r:id="rId182"/>
    <p:sldId id="513" r:id="rId183"/>
    <p:sldId id="514" r:id="rId184"/>
    <p:sldId id="564" r:id="rId185"/>
    <p:sldId id="400" r:id="rId186"/>
    <p:sldId id="565" r:id="rId187"/>
    <p:sldId id="566" r:id="rId188"/>
    <p:sldId id="567" r:id="rId189"/>
    <p:sldId id="568" r:id="rId190"/>
    <p:sldId id="569" r:id="rId191"/>
    <p:sldId id="435" r:id="rId192"/>
    <p:sldId id="570" r:id="rId193"/>
    <p:sldId id="437" r:id="rId194"/>
    <p:sldId id="571" r:id="rId195"/>
    <p:sldId id="572" r:id="rId196"/>
    <p:sldId id="573" r:id="rId197"/>
    <p:sldId id="515" r:id="rId198"/>
    <p:sldId id="516" r:id="rId199"/>
    <p:sldId id="411" r:id="rId200"/>
    <p:sldId id="412" r:id="rId201"/>
    <p:sldId id="413" r:id="rId202"/>
    <p:sldId id="414" r:id="rId203"/>
    <p:sldId id="574" r:id="rId204"/>
    <p:sldId id="575" r:id="rId205"/>
    <p:sldId id="576" r:id="rId2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586" autoAdjust="0"/>
  </p:normalViewPr>
  <p:slideViewPr>
    <p:cSldViewPr>
      <p:cViewPr varScale="1">
        <p:scale>
          <a:sx n="117" d="100"/>
          <a:sy n="117" d="100"/>
        </p:scale>
        <p:origin x="318" y="114"/>
      </p:cViewPr>
      <p:guideLst>
        <p:guide orient="horz" pos="2160"/>
        <p:guide pos="3840"/>
      </p:guideLst>
    </p:cSldViewPr>
  </p:slideViewPr>
  <p:outlineViewPr>
    <p:cViewPr>
      <p:scale>
        <a:sx n="33" d="100"/>
        <a:sy n="33" d="100"/>
      </p:scale>
      <p:origin x="0" y="-5328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7313-CBE5-438E-82D1-F598B6109FBF}" type="doc">
      <dgm:prSet loTypeId="urn:microsoft.com/office/officeart/2005/8/layout/arrow5" loCatId="relationship" qsTypeId="urn:microsoft.com/office/officeart/2005/8/quickstyle/3d6" qsCatId="3D" csTypeId="urn:microsoft.com/office/officeart/2005/8/colors/accent0_3" csCatId="mainScheme" phldr="1"/>
      <dgm:spPr/>
      <dgm:t>
        <a:bodyPr/>
        <a:lstStyle/>
        <a:p>
          <a:endParaRPr lang="en-AU"/>
        </a:p>
      </dgm:t>
    </dgm:pt>
    <dgm:pt modelId="{9090DBC6-F206-4EE6-966A-892B37E8B2D1}">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Business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FB0EB3EB-BB46-4C6A-88A6-58D78F9DCBB3}" type="parTrans" cxnId="{6A8FCB6B-82BA-4B12-9701-45C9D2609072}">
      <dgm:prSet/>
      <dgm:spPr/>
      <dgm:t>
        <a:bodyPr/>
        <a:lstStyle/>
        <a:p>
          <a:endParaRPr lang="en-AU"/>
        </a:p>
      </dgm:t>
    </dgm:pt>
    <dgm:pt modelId="{27505E6F-3396-4AAA-9FF9-211511CA8B92}" type="sibTrans" cxnId="{6A8FCB6B-82BA-4B12-9701-45C9D2609072}">
      <dgm:prSet/>
      <dgm:spPr/>
      <dgm:t>
        <a:bodyPr/>
        <a:lstStyle/>
        <a:p>
          <a:endParaRPr lang="en-AU"/>
        </a:p>
      </dgm:t>
    </dgm:pt>
    <dgm:pt modelId="{1130BE1B-8C5F-4030-BF14-9EB41B5EF7FB}">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Technical</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2B23CC39-5763-4883-8997-ACAEAE8563FD}" type="parTrans" cxnId="{FC923512-56BF-4AA8-B253-E7510FB302B1}">
      <dgm:prSet/>
      <dgm:spPr/>
      <dgm:t>
        <a:bodyPr/>
        <a:lstStyle/>
        <a:p>
          <a:endParaRPr lang="en-AU"/>
        </a:p>
      </dgm:t>
    </dgm:pt>
    <dgm:pt modelId="{DCA85D51-7027-492F-A1F5-EA6A9D5232AF}" type="sibTrans" cxnId="{FC923512-56BF-4AA8-B253-E7510FB302B1}">
      <dgm:prSet/>
      <dgm:spPr/>
      <dgm:t>
        <a:bodyPr/>
        <a:lstStyle/>
        <a:p>
          <a:endParaRPr lang="en-AU"/>
        </a:p>
      </dgm:t>
    </dgm:pt>
    <dgm:pt modelId="{FD93B691-9B18-4064-AA1B-9CD400A56DFE}">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Users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64E34A80-2A89-4E09-9511-449F2139BE09}" type="parTrans" cxnId="{321D9D21-749A-42B4-B47F-A0AE6996C227}">
      <dgm:prSet/>
      <dgm:spPr/>
      <dgm:t>
        <a:bodyPr/>
        <a:lstStyle/>
        <a:p>
          <a:endParaRPr lang="en-AU"/>
        </a:p>
      </dgm:t>
    </dgm:pt>
    <dgm:pt modelId="{9BE42B5F-7338-4E20-94F9-B25DEE39FD38}" type="sibTrans" cxnId="{321D9D21-749A-42B4-B47F-A0AE6996C227}">
      <dgm:prSet/>
      <dgm:spPr/>
      <dgm:t>
        <a:bodyPr/>
        <a:lstStyle/>
        <a:p>
          <a:endParaRPr lang="en-AU"/>
        </a:p>
      </dgm:t>
    </dgm:pt>
    <dgm:pt modelId="{A577DAB6-58A9-498F-AEAF-EF5BC5A52E01}">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Customer</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FD5D08D6-F169-453A-AD81-677A58B2F943}" type="parTrans" cxnId="{FA7FDF3C-B037-4B35-9661-0C858FE70F30}">
      <dgm:prSet/>
      <dgm:spPr/>
      <dgm:t>
        <a:bodyPr/>
        <a:lstStyle/>
        <a:p>
          <a:endParaRPr lang="en-AU"/>
        </a:p>
      </dgm:t>
    </dgm:pt>
    <dgm:pt modelId="{3D63E83A-BDAB-4EF9-92D4-2FDD0A92526F}" type="sibTrans" cxnId="{FA7FDF3C-B037-4B35-9661-0C858FE70F30}">
      <dgm:prSet/>
      <dgm:spPr/>
      <dgm:t>
        <a:bodyPr/>
        <a:lstStyle/>
        <a:p>
          <a:endParaRPr lang="en-AU"/>
        </a:p>
      </dgm:t>
    </dgm:pt>
    <dgm:pt modelId="{064F10C8-B914-4116-A3F9-8A43EB78B6F8}">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Customer Representative</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72544AD7-E046-40F5-83C2-0C17D8A7B820}" type="parTrans" cxnId="{EA623F80-ED3A-4A9E-AE53-E036CE88E09F}">
      <dgm:prSet/>
      <dgm:spPr/>
      <dgm:t>
        <a:bodyPr/>
        <a:lstStyle/>
        <a:p>
          <a:endParaRPr lang="en-AU"/>
        </a:p>
      </dgm:t>
    </dgm:pt>
    <dgm:pt modelId="{32EA375A-8E6B-4E35-AB85-41E2F4BFBEC3}" type="sibTrans" cxnId="{EA623F80-ED3A-4A9E-AE53-E036CE88E09F}">
      <dgm:prSet/>
      <dgm:spPr/>
      <dgm:t>
        <a:bodyPr/>
        <a:lstStyle/>
        <a:p>
          <a:endParaRPr lang="en-AU"/>
        </a:p>
      </dgm:t>
    </dgm:pt>
    <dgm:pt modelId="{6A92CB21-AAC7-4B6C-A1A7-DAEA61AB87CF}">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Team Facilitator</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A7BFFA96-D12C-4BE1-A550-32DFC53AF14F}" type="parTrans" cxnId="{3CF157B1-DD9C-4C23-BD54-B9A1BA812932}">
      <dgm:prSet/>
      <dgm:spPr/>
      <dgm:t>
        <a:bodyPr/>
        <a:lstStyle/>
        <a:p>
          <a:endParaRPr lang="en-AU"/>
        </a:p>
      </dgm:t>
    </dgm:pt>
    <dgm:pt modelId="{0464109B-DB0E-4334-B07F-30575A9DB35F}" type="sibTrans" cxnId="{3CF157B1-DD9C-4C23-BD54-B9A1BA812932}">
      <dgm:prSet/>
      <dgm:spPr/>
      <dgm:t>
        <a:bodyPr/>
        <a:lstStyle/>
        <a:p>
          <a:endParaRPr lang="en-AU"/>
        </a:p>
      </dgm:t>
    </dgm:pt>
    <dgm:pt modelId="{7BF83EF7-4902-404E-9857-C1E6E45DD957}">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Developers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7CE5CF5B-BE24-4A27-90C6-AC495F94FCEB}" type="parTrans" cxnId="{111F5D1F-6BD2-4953-8B17-EE2DEB935168}">
      <dgm:prSet/>
      <dgm:spPr/>
      <dgm:t>
        <a:bodyPr/>
        <a:lstStyle/>
        <a:p>
          <a:endParaRPr lang="en-AU"/>
        </a:p>
      </dgm:t>
    </dgm:pt>
    <dgm:pt modelId="{0A43058A-D4B9-47A5-80BB-2A539FD0FB71}" type="sibTrans" cxnId="{111F5D1F-6BD2-4953-8B17-EE2DEB935168}">
      <dgm:prSet/>
      <dgm:spPr/>
      <dgm:t>
        <a:bodyPr/>
        <a:lstStyle/>
        <a:p>
          <a:endParaRPr lang="en-AU"/>
        </a:p>
      </dgm:t>
    </dgm:pt>
    <dgm:pt modelId="{5DEF229D-5927-48A5-BCB3-1EDAC67D5B99}">
      <dgm:prSet phldrT="[Text]"/>
      <dgm:spPr/>
      <dgm:t>
        <a:bodyPr/>
        <a:lstStyle/>
        <a:p>
          <a:r>
            <a:rPr lang="en-AU" b="0" i="0" cap="all" baseline="0" dirty="0" smtClean="0">
              <a:latin typeface="Roboto Light" panose="02000000000000000000" pitchFamily="2" charset="0"/>
              <a:ea typeface="Roboto Light" panose="02000000000000000000" pitchFamily="2" charset="0"/>
              <a:cs typeface="Roboto Light" panose="02000000000000000000" pitchFamily="2" charset="0"/>
            </a:rPr>
            <a:t>Testers</a:t>
          </a:r>
          <a:endParaRPr lang="en-AU" b="0" i="0" cap="all" baseline="0" dirty="0">
            <a:latin typeface="Roboto Light" panose="02000000000000000000" pitchFamily="2" charset="0"/>
            <a:ea typeface="Roboto Light" panose="02000000000000000000" pitchFamily="2" charset="0"/>
            <a:cs typeface="Roboto Light" panose="02000000000000000000" pitchFamily="2" charset="0"/>
          </a:endParaRPr>
        </a:p>
      </dgm:t>
    </dgm:pt>
    <dgm:pt modelId="{BD430B39-22AA-4138-9BFE-D8248B775586}" type="parTrans" cxnId="{9464B5ED-4D0F-4A1E-AD99-E51B30753707}">
      <dgm:prSet/>
      <dgm:spPr/>
      <dgm:t>
        <a:bodyPr/>
        <a:lstStyle/>
        <a:p>
          <a:endParaRPr lang="en-AU"/>
        </a:p>
      </dgm:t>
    </dgm:pt>
    <dgm:pt modelId="{A5C8D7AA-A4C9-4F5C-8461-E85E79B5DDE1}" type="sibTrans" cxnId="{9464B5ED-4D0F-4A1E-AD99-E51B30753707}">
      <dgm:prSet/>
      <dgm:spPr/>
      <dgm:t>
        <a:bodyPr/>
        <a:lstStyle/>
        <a:p>
          <a:endParaRPr lang="en-AU"/>
        </a:p>
      </dgm:t>
    </dgm:pt>
    <dgm:pt modelId="{F5348CBC-A70A-4511-8AD7-AA0BD177E52F}" type="pres">
      <dgm:prSet presAssocID="{CF907313-CBE5-438E-82D1-F598B6109FBF}" presName="diagram" presStyleCnt="0">
        <dgm:presLayoutVars>
          <dgm:dir/>
          <dgm:resizeHandles val="exact"/>
        </dgm:presLayoutVars>
      </dgm:prSet>
      <dgm:spPr/>
      <dgm:t>
        <a:bodyPr/>
        <a:lstStyle/>
        <a:p>
          <a:endParaRPr lang="en-AU"/>
        </a:p>
      </dgm:t>
    </dgm:pt>
    <dgm:pt modelId="{8334F087-6A7C-4649-A5E2-242C4AE34F52}" type="pres">
      <dgm:prSet presAssocID="{9090DBC6-F206-4EE6-966A-892B37E8B2D1}" presName="arrow" presStyleLbl="node1" presStyleIdx="0" presStyleCnt="2">
        <dgm:presLayoutVars>
          <dgm:bulletEnabled val="1"/>
        </dgm:presLayoutVars>
      </dgm:prSet>
      <dgm:spPr/>
      <dgm:t>
        <a:bodyPr/>
        <a:lstStyle/>
        <a:p>
          <a:endParaRPr lang="en-AU"/>
        </a:p>
      </dgm:t>
    </dgm:pt>
    <dgm:pt modelId="{10D41A9C-A4DE-496F-86A2-A52D729053D4}" type="pres">
      <dgm:prSet presAssocID="{1130BE1B-8C5F-4030-BF14-9EB41B5EF7FB}" presName="arrow" presStyleLbl="node1" presStyleIdx="1" presStyleCnt="2">
        <dgm:presLayoutVars>
          <dgm:bulletEnabled val="1"/>
        </dgm:presLayoutVars>
      </dgm:prSet>
      <dgm:spPr/>
      <dgm:t>
        <a:bodyPr/>
        <a:lstStyle/>
        <a:p>
          <a:endParaRPr lang="en-AU"/>
        </a:p>
      </dgm:t>
    </dgm:pt>
  </dgm:ptLst>
  <dgm:cxnLst>
    <dgm:cxn modelId="{441B952F-DDED-4EAD-8380-BD9678029A47}" type="presOf" srcId="{7BF83EF7-4902-404E-9857-C1E6E45DD957}" destId="{10D41A9C-A4DE-496F-86A2-A52D729053D4}" srcOrd="0" destOrd="2" presId="urn:microsoft.com/office/officeart/2005/8/layout/arrow5"/>
    <dgm:cxn modelId="{111F5D1F-6BD2-4953-8B17-EE2DEB935168}" srcId="{1130BE1B-8C5F-4030-BF14-9EB41B5EF7FB}" destId="{7BF83EF7-4902-404E-9857-C1E6E45DD957}" srcOrd="1" destOrd="0" parTransId="{7CE5CF5B-BE24-4A27-90C6-AC495F94FCEB}" sibTransId="{0A43058A-D4B9-47A5-80BB-2A539FD0FB71}"/>
    <dgm:cxn modelId="{97A86F20-2C3F-4288-A96A-0304C7240D16}" type="presOf" srcId="{6A92CB21-AAC7-4B6C-A1A7-DAEA61AB87CF}" destId="{10D41A9C-A4DE-496F-86A2-A52D729053D4}" srcOrd="0" destOrd="1" presId="urn:microsoft.com/office/officeart/2005/8/layout/arrow5"/>
    <dgm:cxn modelId="{C7707C16-D1EC-4B7F-9780-28CA71039FC0}" type="presOf" srcId="{A577DAB6-58A9-498F-AEAF-EF5BC5A52E01}" destId="{8334F087-6A7C-4649-A5E2-242C4AE34F52}" srcOrd="0" destOrd="2" presId="urn:microsoft.com/office/officeart/2005/8/layout/arrow5"/>
    <dgm:cxn modelId="{C36463A1-29D6-47C3-BFD2-6BA35984D69E}" type="presOf" srcId="{5DEF229D-5927-48A5-BCB3-1EDAC67D5B99}" destId="{10D41A9C-A4DE-496F-86A2-A52D729053D4}" srcOrd="0" destOrd="3" presId="urn:microsoft.com/office/officeart/2005/8/layout/arrow5"/>
    <dgm:cxn modelId="{DA656328-4257-4B70-85C4-7E2FFF4B5683}" type="presOf" srcId="{FD93B691-9B18-4064-AA1B-9CD400A56DFE}" destId="{8334F087-6A7C-4649-A5E2-242C4AE34F52}" srcOrd="0" destOrd="1" presId="urn:microsoft.com/office/officeart/2005/8/layout/arrow5"/>
    <dgm:cxn modelId="{C866A00F-5ABB-4E28-B6F9-85C1FB4852B9}" type="presOf" srcId="{CF907313-CBE5-438E-82D1-F598B6109FBF}" destId="{F5348CBC-A70A-4511-8AD7-AA0BD177E52F}" srcOrd="0" destOrd="0" presId="urn:microsoft.com/office/officeart/2005/8/layout/arrow5"/>
    <dgm:cxn modelId="{3CF157B1-DD9C-4C23-BD54-B9A1BA812932}" srcId="{1130BE1B-8C5F-4030-BF14-9EB41B5EF7FB}" destId="{6A92CB21-AAC7-4B6C-A1A7-DAEA61AB87CF}" srcOrd="0" destOrd="0" parTransId="{A7BFFA96-D12C-4BE1-A550-32DFC53AF14F}" sibTransId="{0464109B-DB0E-4334-B07F-30575A9DB35F}"/>
    <dgm:cxn modelId="{FA7FDF3C-B037-4B35-9661-0C858FE70F30}" srcId="{9090DBC6-F206-4EE6-966A-892B37E8B2D1}" destId="{A577DAB6-58A9-498F-AEAF-EF5BC5A52E01}" srcOrd="1" destOrd="0" parTransId="{FD5D08D6-F169-453A-AD81-677A58B2F943}" sibTransId="{3D63E83A-BDAB-4EF9-92D4-2FDD0A92526F}"/>
    <dgm:cxn modelId="{716BF886-9319-47D9-821B-E33F5257BE28}" type="presOf" srcId="{9090DBC6-F206-4EE6-966A-892B37E8B2D1}" destId="{8334F087-6A7C-4649-A5E2-242C4AE34F52}" srcOrd="0" destOrd="0" presId="urn:microsoft.com/office/officeart/2005/8/layout/arrow5"/>
    <dgm:cxn modelId="{6A8FCB6B-82BA-4B12-9701-45C9D2609072}" srcId="{CF907313-CBE5-438E-82D1-F598B6109FBF}" destId="{9090DBC6-F206-4EE6-966A-892B37E8B2D1}" srcOrd="0" destOrd="0" parTransId="{FB0EB3EB-BB46-4C6A-88A6-58D78F9DCBB3}" sibTransId="{27505E6F-3396-4AAA-9FF9-211511CA8B92}"/>
    <dgm:cxn modelId="{EA623F80-ED3A-4A9E-AE53-E036CE88E09F}" srcId="{9090DBC6-F206-4EE6-966A-892B37E8B2D1}" destId="{064F10C8-B914-4116-A3F9-8A43EB78B6F8}" srcOrd="2" destOrd="0" parTransId="{72544AD7-E046-40F5-83C2-0C17D8A7B820}" sibTransId="{32EA375A-8E6B-4E35-AB85-41E2F4BFBEC3}"/>
    <dgm:cxn modelId="{FC923512-56BF-4AA8-B253-E7510FB302B1}" srcId="{CF907313-CBE5-438E-82D1-F598B6109FBF}" destId="{1130BE1B-8C5F-4030-BF14-9EB41B5EF7FB}" srcOrd="1" destOrd="0" parTransId="{2B23CC39-5763-4883-8997-ACAEAE8563FD}" sibTransId="{DCA85D51-7027-492F-A1F5-EA6A9D5232AF}"/>
    <dgm:cxn modelId="{89E886D0-B54A-4033-A108-2D9355BE6D26}" type="presOf" srcId="{064F10C8-B914-4116-A3F9-8A43EB78B6F8}" destId="{8334F087-6A7C-4649-A5E2-242C4AE34F52}" srcOrd="0" destOrd="3" presId="urn:microsoft.com/office/officeart/2005/8/layout/arrow5"/>
    <dgm:cxn modelId="{71B2428C-13E6-4F01-B105-F1C838548B89}" type="presOf" srcId="{1130BE1B-8C5F-4030-BF14-9EB41B5EF7FB}" destId="{10D41A9C-A4DE-496F-86A2-A52D729053D4}" srcOrd="0" destOrd="0" presId="urn:microsoft.com/office/officeart/2005/8/layout/arrow5"/>
    <dgm:cxn modelId="{9464B5ED-4D0F-4A1E-AD99-E51B30753707}" srcId="{1130BE1B-8C5F-4030-BF14-9EB41B5EF7FB}" destId="{5DEF229D-5927-48A5-BCB3-1EDAC67D5B99}" srcOrd="2" destOrd="0" parTransId="{BD430B39-22AA-4138-9BFE-D8248B775586}" sibTransId="{A5C8D7AA-A4C9-4F5C-8461-E85E79B5DDE1}"/>
    <dgm:cxn modelId="{321D9D21-749A-42B4-B47F-A0AE6996C227}" srcId="{9090DBC6-F206-4EE6-966A-892B37E8B2D1}" destId="{FD93B691-9B18-4064-AA1B-9CD400A56DFE}" srcOrd="0" destOrd="0" parTransId="{64E34A80-2A89-4E09-9511-449F2139BE09}" sibTransId="{9BE42B5F-7338-4E20-94F9-B25DEE39FD38}"/>
    <dgm:cxn modelId="{6AF99C6C-C818-41C0-8FF9-EF507BB4B751}" type="presParOf" srcId="{F5348CBC-A70A-4511-8AD7-AA0BD177E52F}" destId="{8334F087-6A7C-4649-A5E2-242C4AE34F52}" srcOrd="0" destOrd="0" presId="urn:microsoft.com/office/officeart/2005/8/layout/arrow5"/>
    <dgm:cxn modelId="{1307F915-EDF9-4F1E-874A-4ABDDE3026C5}" type="presParOf" srcId="{F5348CBC-A70A-4511-8AD7-AA0BD177E52F}" destId="{10D41A9C-A4DE-496F-86A2-A52D729053D4}"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E1C2EC-5893-48AE-ACB9-61924864E14D}" type="doc">
      <dgm:prSet loTypeId="urn:microsoft.com/office/officeart/2005/8/layout/arrow4" loCatId="relationship" qsTypeId="urn:microsoft.com/office/officeart/2005/8/quickstyle/3d6" qsCatId="3D" csTypeId="urn:microsoft.com/office/officeart/2005/8/colors/accent0_3" csCatId="mainScheme" phldr="1"/>
      <dgm:spPr/>
    </dgm:pt>
    <dgm:pt modelId="{BABB5D77-9588-417A-869C-2C050379BFB0}">
      <dgm:prSet phldrT="[Text]"/>
      <dgm:spPr/>
      <dgm:t>
        <a:bodyPr/>
        <a:lstStyle/>
        <a:p>
          <a:r>
            <a:rPr lang="en-US" b="1" i="0" cap="all" baseline="0" dirty="0" smtClean="0">
              <a:solidFill>
                <a:schemeClr val="bg1"/>
              </a:solidFill>
              <a:latin typeface="Source Sans Pro Light" panose="020B0403030403020204" pitchFamily="34" charset="0"/>
            </a:rPr>
            <a:t>High Priority</a:t>
          </a:r>
          <a:endParaRPr lang="en-AU" b="1" i="0" cap="all" baseline="0" dirty="0">
            <a:solidFill>
              <a:schemeClr val="bg1"/>
            </a:solidFill>
            <a:latin typeface="Source Sans Pro Light" panose="020B0403030403020204" pitchFamily="34" charset="0"/>
          </a:endParaRPr>
        </a:p>
      </dgm:t>
    </dgm:pt>
    <dgm:pt modelId="{ADAB4E0B-03EA-4791-A10B-DD372134EE98}" type="parTrans" cxnId="{3D5BC58F-E4CD-4BF6-ABC0-A8110A03B3D8}">
      <dgm:prSet/>
      <dgm:spPr/>
      <dgm:t>
        <a:bodyPr/>
        <a:lstStyle/>
        <a:p>
          <a:endParaRPr lang="en-AU"/>
        </a:p>
      </dgm:t>
    </dgm:pt>
    <dgm:pt modelId="{98914D8D-D496-47C7-B8AD-35E89F6F447E}" type="sibTrans" cxnId="{3D5BC58F-E4CD-4BF6-ABC0-A8110A03B3D8}">
      <dgm:prSet/>
      <dgm:spPr/>
      <dgm:t>
        <a:bodyPr/>
        <a:lstStyle/>
        <a:p>
          <a:endParaRPr lang="en-AU"/>
        </a:p>
      </dgm:t>
    </dgm:pt>
    <dgm:pt modelId="{0D1C43B7-A880-4DA5-8DC0-6F47E24350E4}">
      <dgm:prSet phldrT="[Text]"/>
      <dgm:spPr/>
      <dgm:t>
        <a:bodyPr/>
        <a:lstStyle/>
        <a:p>
          <a:r>
            <a:rPr lang="en-US" b="1" i="0" cap="all" baseline="0" dirty="0" smtClean="0">
              <a:solidFill>
                <a:schemeClr val="bg1"/>
              </a:solidFill>
              <a:latin typeface="Source Sans Pro Light" panose="020B0403030403020204" pitchFamily="34" charset="0"/>
            </a:rPr>
            <a:t>Low Priority</a:t>
          </a:r>
          <a:endParaRPr lang="en-AU" b="1" i="0" cap="all" baseline="0" dirty="0">
            <a:solidFill>
              <a:schemeClr val="bg1"/>
            </a:solidFill>
            <a:latin typeface="Source Sans Pro Light" panose="020B0403030403020204" pitchFamily="34" charset="0"/>
          </a:endParaRPr>
        </a:p>
      </dgm:t>
    </dgm:pt>
    <dgm:pt modelId="{3F4D18FA-7BD7-4829-B8D6-DFE61BCFAB71}" type="parTrans" cxnId="{088D7259-2A9A-4D16-914A-8D4A047496CB}">
      <dgm:prSet/>
      <dgm:spPr/>
      <dgm:t>
        <a:bodyPr/>
        <a:lstStyle/>
        <a:p>
          <a:endParaRPr lang="en-AU"/>
        </a:p>
      </dgm:t>
    </dgm:pt>
    <dgm:pt modelId="{15090D54-9BF2-42DD-80AC-F73631F7E1A6}" type="sibTrans" cxnId="{088D7259-2A9A-4D16-914A-8D4A047496CB}">
      <dgm:prSet/>
      <dgm:spPr/>
      <dgm:t>
        <a:bodyPr/>
        <a:lstStyle/>
        <a:p>
          <a:endParaRPr lang="en-AU"/>
        </a:p>
      </dgm:t>
    </dgm:pt>
    <dgm:pt modelId="{E7AE4E9A-BCDC-4BC0-B675-6BB7FDC0B173}">
      <dgm:prSet phldrT="[Text]"/>
      <dgm:spPr/>
      <dgm:t>
        <a:bodyPr/>
        <a:lstStyle/>
        <a:p>
          <a:r>
            <a:rPr lang="en-US" b="1" i="0" cap="all" baseline="0" dirty="0" smtClean="0">
              <a:solidFill>
                <a:schemeClr val="bg1"/>
              </a:solidFill>
              <a:latin typeface="Source Sans Pro Light" panose="020B0403030403020204" pitchFamily="34" charset="0"/>
            </a:rPr>
            <a:t>Summary</a:t>
          </a:r>
          <a:endParaRPr lang="en-AU" b="1" i="0" cap="all" baseline="0" dirty="0">
            <a:solidFill>
              <a:schemeClr val="bg1"/>
            </a:solidFill>
            <a:latin typeface="Source Sans Pro Light" panose="020B0403030403020204" pitchFamily="34" charset="0"/>
          </a:endParaRPr>
        </a:p>
      </dgm:t>
    </dgm:pt>
    <dgm:pt modelId="{8A95D423-DC45-4F5C-9A89-9CAF2E9C331C}" type="parTrans" cxnId="{6308AF35-311D-40FF-B2D1-6E7E39CB7E6B}">
      <dgm:prSet/>
      <dgm:spPr/>
      <dgm:t>
        <a:bodyPr/>
        <a:lstStyle/>
        <a:p>
          <a:endParaRPr lang="en-AU"/>
        </a:p>
      </dgm:t>
    </dgm:pt>
    <dgm:pt modelId="{ADE36A37-4CFF-4962-A159-6479407FC2F5}" type="sibTrans" cxnId="{6308AF35-311D-40FF-B2D1-6E7E39CB7E6B}">
      <dgm:prSet/>
      <dgm:spPr/>
      <dgm:t>
        <a:bodyPr/>
        <a:lstStyle/>
        <a:p>
          <a:endParaRPr lang="en-AU"/>
        </a:p>
      </dgm:t>
    </dgm:pt>
    <dgm:pt modelId="{11393CF5-4ACB-4BCB-84DA-267948DC65EE}">
      <dgm:prSet phldrT="[Text]"/>
      <dgm:spPr/>
      <dgm:t>
        <a:bodyPr/>
        <a:lstStyle/>
        <a:p>
          <a:r>
            <a:rPr lang="en-US" b="1" i="0" cap="all" baseline="0" dirty="0" smtClean="0">
              <a:solidFill>
                <a:schemeClr val="bg1"/>
              </a:solidFill>
              <a:latin typeface="Source Sans Pro Light" panose="020B0403030403020204" pitchFamily="34" charset="0"/>
            </a:rPr>
            <a:t>Estimate</a:t>
          </a:r>
          <a:endParaRPr lang="en-AU" b="1" i="0" cap="all" baseline="0" dirty="0">
            <a:solidFill>
              <a:schemeClr val="bg1"/>
            </a:solidFill>
            <a:latin typeface="Source Sans Pro Light" panose="020B0403030403020204" pitchFamily="34" charset="0"/>
          </a:endParaRPr>
        </a:p>
      </dgm:t>
    </dgm:pt>
    <dgm:pt modelId="{DF550703-F8B9-4548-A479-020EDABD9D12}" type="parTrans" cxnId="{2361A269-9596-40DF-BB89-FE77FB2E0C24}">
      <dgm:prSet/>
      <dgm:spPr/>
      <dgm:t>
        <a:bodyPr/>
        <a:lstStyle/>
        <a:p>
          <a:endParaRPr lang="en-AU"/>
        </a:p>
      </dgm:t>
    </dgm:pt>
    <dgm:pt modelId="{7C19E239-8C0B-41AF-81CB-77B97C935CB5}" type="sibTrans" cxnId="{2361A269-9596-40DF-BB89-FE77FB2E0C24}">
      <dgm:prSet/>
      <dgm:spPr/>
      <dgm:t>
        <a:bodyPr/>
        <a:lstStyle/>
        <a:p>
          <a:endParaRPr lang="en-AU"/>
        </a:p>
      </dgm:t>
    </dgm:pt>
    <dgm:pt modelId="{0762BA40-385E-44C1-9507-B1136EA3A56E}">
      <dgm:prSet phldrT="[Text]"/>
      <dgm:spPr/>
      <dgm:t>
        <a:bodyPr/>
        <a:lstStyle/>
        <a:p>
          <a:r>
            <a:rPr lang="en-US" b="1" i="0" cap="all" baseline="0" dirty="0" smtClean="0">
              <a:solidFill>
                <a:schemeClr val="bg1"/>
              </a:solidFill>
              <a:latin typeface="Source Sans Pro Light" panose="020B0403030403020204" pitchFamily="34" charset="0"/>
            </a:rPr>
            <a:t>Function</a:t>
          </a:r>
          <a:endParaRPr lang="en-AU" b="1" i="0" cap="all" baseline="0" dirty="0">
            <a:solidFill>
              <a:schemeClr val="bg1"/>
            </a:solidFill>
            <a:latin typeface="Source Sans Pro Light" panose="020B0403030403020204" pitchFamily="34" charset="0"/>
          </a:endParaRPr>
        </a:p>
      </dgm:t>
    </dgm:pt>
    <dgm:pt modelId="{307C812D-EF7A-41BF-9485-02ED7B72EDE8}" type="parTrans" cxnId="{2108E5C6-1152-4C1E-BE3E-049B6A2CAEBA}">
      <dgm:prSet/>
      <dgm:spPr/>
      <dgm:t>
        <a:bodyPr/>
        <a:lstStyle/>
        <a:p>
          <a:endParaRPr lang="en-AU"/>
        </a:p>
      </dgm:t>
    </dgm:pt>
    <dgm:pt modelId="{10E2B08A-18A9-4BFF-8367-D5F583FC6EBD}" type="sibTrans" cxnId="{2108E5C6-1152-4C1E-BE3E-049B6A2CAEBA}">
      <dgm:prSet/>
      <dgm:spPr/>
      <dgm:t>
        <a:bodyPr/>
        <a:lstStyle/>
        <a:p>
          <a:endParaRPr lang="en-AU"/>
        </a:p>
      </dgm:t>
    </dgm:pt>
    <dgm:pt modelId="{8CCFA646-9CC3-47B8-822F-DBB792A7B329}">
      <dgm:prSet phldrT="[Text]"/>
      <dgm:spPr/>
      <dgm:t>
        <a:bodyPr/>
        <a:lstStyle/>
        <a:p>
          <a:r>
            <a:rPr lang="en-US" b="1" i="0" cap="all" baseline="0" dirty="0" smtClean="0">
              <a:solidFill>
                <a:schemeClr val="bg1"/>
              </a:solidFill>
              <a:latin typeface="Source Sans Pro Light" panose="020B0403030403020204" pitchFamily="34" charset="0"/>
            </a:rPr>
            <a:t>Detail</a:t>
          </a:r>
          <a:endParaRPr lang="en-AU" b="1" i="0" cap="all" baseline="0" dirty="0">
            <a:solidFill>
              <a:schemeClr val="bg1"/>
            </a:solidFill>
            <a:latin typeface="Source Sans Pro Light" panose="020B0403030403020204" pitchFamily="34" charset="0"/>
          </a:endParaRPr>
        </a:p>
      </dgm:t>
    </dgm:pt>
    <dgm:pt modelId="{F8C5B45D-556B-459D-A917-BE6BA19D6FC3}" type="parTrans" cxnId="{F7EAAEE2-021E-4F7D-9902-C47CACF03A8C}">
      <dgm:prSet/>
      <dgm:spPr/>
      <dgm:t>
        <a:bodyPr/>
        <a:lstStyle/>
        <a:p>
          <a:endParaRPr lang="en-AU"/>
        </a:p>
      </dgm:t>
    </dgm:pt>
    <dgm:pt modelId="{BA1E704B-B88F-4256-9728-34AB1EB1DA7A}" type="sibTrans" cxnId="{F7EAAEE2-021E-4F7D-9902-C47CACF03A8C}">
      <dgm:prSet/>
      <dgm:spPr/>
      <dgm:t>
        <a:bodyPr/>
        <a:lstStyle/>
        <a:p>
          <a:endParaRPr lang="en-AU"/>
        </a:p>
      </dgm:t>
    </dgm:pt>
    <dgm:pt modelId="{C8F48713-0CD8-4CA0-A690-FF5F175A375D}">
      <dgm:prSet phldrT="[Text]"/>
      <dgm:spPr/>
      <dgm:t>
        <a:bodyPr/>
        <a:lstStyle/>
        <a:p>
          <a:r>
            <a:rPr lang="en-US" b="1" i="0" cap="all" baseline="0" dirty="0" smtClean="0">
              <a:solidFill>
                <a:schemeClr val="bg1"/>
              </a:solidFill>
              <a:latin typeface="Source Sans Pro Light" panose="020B0403030403020204" pitchFamily="34" charset="0"/>
            </a:rPr>
            <a:t>Acceptance Criteria</a:t>
          </a:r>
          <a:endParaRPr lang="en-AU" b="1" i="0" cap="all" baseline="0" dirty="0">
            <a:solidFill>
              <a:schemeClr val="bg1"/>
            </a:solidFill>
            <a:latin typeface="Source Sans Pro Light" panose="020B0403030403020204" pitchFamily="34" charset="0"/>
          </a:endParaRPr>
        </a:p>
      </dgm:t>
    </dgm:pt>
    <dgm:pt modelId="{FE12D9CF-C25D-4640-8223-10AD71EC7604}" type="parTrans" cxnId="{AD681397-3FCD-4FCE-8DC2-E6B43E2F78FA}">
      <dgm:prSet/>
      <dgm:spPr/>
      <dgm:t>
        <a:bodyPr/>
        <a:lstStyle/>
        <a:p>
          <a:endParaRPr lang="en-AU"/>
        </a:p>
      </dgm:t>
    </dgm:pt>
    <dgm:pt modelId="{3362DD7E-A785-49E3-ADEB-13CD2B57B084}" type="sibTrans" cxnId="{AD681397-3FCD-4FCE-8DC2-E6B43E2F78FA}">
      <dgm:prSet/>
      <dgm:spPr/>
      <dgm:t>
        <a:bodyPr/>
        <a:lstStyle/>
        <a:p>
          <a:endParaRPr lang="en-AU"/>
        </a:p>
      </dgm:t>
    </dgm:pt>
    <dgm:pt modelId="{44B5493A-2338-4497-978B-36927119A938}">
      <dgm:prSet phldrT="[Text]"/>
      <dgm:spPr/>
      <dgm:t>
        <a:bodyPr/>
        <a:lstStyle/>
        <a:p>
          <a:r>
            <a:rPr lang="en-US" b="1" i="0" cap="all" baseline="0" dirty="0" smtClean="0">
              <a:solidFill>
                <a:schemeClr val="bg1"/>
              </a:solidFill>
              <a:latin typeface="Source Sans Pro Light" panose="020B0403030403020204" pitchFamily="34" charset="0"/>
            </a:rPr>
            <a:t>Summary</a:t>
          </a:r>
          <a:endParaRPr lang="en-AU" b="1" i="0" cap="all" baseline="0" dirty="0">
            <a:solidFill>
              <a:schemeClr val="bg1"/>
            </a:solidFill>
            <a:latin typeface="Source Sans Pro Light" panose="020B0403030403020204" pitchFamily="34" charset="0"/>
          </a:endParaRPr>
        </a:p>
      </dgm:t>
    </dgm:pt>
    <dgm:pt modelId="{E49F5CB3-410E-4EC8-8D91-3921F74218D0}" type="parTrans" cxnId="{56823E07-23A5-4AA6-B745-E0A02FB7C474}">
      <dgm:prSet/>
      <dgm:spPr/>
      <dgm:t>
        <a:bodyPr/>
        <a:lstStyle/>
        <a:p>
          <a:endParaRPr lang="en-AU"/>
        </a:p>
      </dgm:t>
    </dgm:pt>
    <dgm:pt modelId="{B45AE997-6392-46FE-AD23-BEC0B6E1C7CB}" type="sibTrans" cxnId="{56823E07-23A5-4AA6-B745-E0A02FB7C474}">
      <dgm:prSet/>
      <dgm:spPr/>
      <dgm:t>
        <a:bodyPr/>
        <a:lstStyle/>
        <a:p>
          <a:endParaRPr lang="en-AU"/>
        </a:p>
      </dgm:t>
    </dgm:pt>
    <dgm:pt modelId="{F9407CCA-318C-4F92-BCCE-A2D2E97C32D2}">
      <dgm:prSet phldrT="[Text]"/>
      <dgm:spPr/>
      <dgm:t>
        <a:bodyPr/>
        <a:lstStyle/>
        <a:p>
          <a:r>
            <a:rPr lang="en-US" b="1" i="0" cap="all" baseline="0" dirty="0" smtClean="0">
              <a:solidFill>
                <a:schemeClr val="bg1"/>
              </a:solidFill>
              <a:latin typeface="Source Sans Pro Light" panose="020B0403030403020204" pitchFamily="34" charset="0"/>
            </a:rPr>
            <a:t>Estimate</a:t>
          </a:r>
          <a:endParaRPr lang="en-AU" b="1" i="0" cap="all" baseline="0" dirty="0">
            <a:solidFill>
              <a:schemeClr val="bg1"/>
            </a:solidFill>
            <a:latin typeface="Source Sans Pro Light" panose="020B0403030403020204" pitchFamily="34" charset="0"/>
          </a:endParaRPr>
        </a:p>
      </dgm:t>
    </dgm:pt>
    <dgm:pt modelId="{35DECB99-0423-46C2-A376-BF8DC19C76EF}" type="parTrans" cxnId="{F7965267-71F9-4638-AE41-C764A362A0CB}">
      <dgm:prSet/>
      <dgm:spPr/>
      <dgm:t>
        <a:bodyPr/>
        <a:lstStyle/>
        <a:p>
          <a:endParaRPr lang="en-AU"/>
        </a:p>
      </dgm:t>
    </dgm:pt>
    <dgm:pt modelId="{CD880151-D5EE-42F5-9446-014CDD047368}" type="sibTrans" cxnId="{F7965267-71F9-4638-AE41-C764A362A0CB}">
      <dgm:prSet/>
      <dgm:spPr/>
      <dgm:t>
        <a:bodyPr/>
        <a:lstStyle/>
        <a:p>
          <a:endParaRPr lang="en-AU"/>
        </a:p>
      </dgm:t>
    </dgm:pt>
    <dgm:pt modelId="{858739C1-D383-41B6-83E5-30AEDECC06F5}" type="pres">
      <dgm:prSet presAssocID="{09E1C2EC-5893-48AE-ACB9-61924864E14D}" presName="compositeShape" presStyleCnt="0">
        <dgm:presLayoutVars>
          <dgm:chMax val="2"/>
          <dgm:dir/>
          <dgm:resizeHandles val="exact"/>
        </dgm:presLayoutVars>
      </dgm:prSet>
      <dgm:spPr/>
    </dgm:pt>
    <dgm:pt modelId="{2D53E66B-06DE-4145-A552-3F9405FB7063}" type="pres">
      <dgm:prSet presAssocID="{BABB5D77-9588-417A-869C-2C050379BFB0}" presName="upArrow" presStyleLbl="node1" presStyleIdx="0" presStyleCnt="2"/>
      <dgm:spPr/>
    </dgm:pt>
    <dgm:pt modelId="{E3A9D695-67EB-47EB-8EDE-FC53D3116B50}" type="pres">
      <dgm:prSet presAssocID="{BABB5D77-9588-417A-869C-2C050379BFB0}" presName="upArrowText" presStyleLbl="revTx" presStyleIdx="0" presStyleCnt="2">
        <dgm:presLayoutVars>
          <dgm:chMax val="0"/>
          <dgm:bulletEnabled val="1"/>
        </dgm:presLayoutVars>
      </dgm:prSet>
      <dgm:spPr/>
      <dgm:t>
        <a:bodyPr/>
        <a:lstStyle/>
        <a:p>
          <a:endParaRPr lang="en-AU"/>
        </a:p>
      </dgm:t>
    </dgm:pt>
    <dgm:pt modelId="{396ED207-2EAE-4574-B738-A032D8504C65}" type="pres">
      <dgm:prSet presAssocID="{0D1C43B7-A880-4DA5-8DC0-6F47E24350E4}" presName="downArrow" presStyleLbl="node1" presStyleIdx="1" presStyleCnt="2"/>
      <dgm:spPr/>
    </dgm:pt>
    <dgm:pt modelId="{652FA8D0-6CD4-4BD1-8A5E-ED389BA6425B}" type="pres">
      <dgm:prSet presAssocID="{0D1C43B7-A880-4DA5-8DC0-6F47E24350E4}" presName="downArrowText" presStyleLbl="revTx" presStyleIdx="1" presStyleCnt="2">
        <dgm:presLayoutVars>
          <dgm:chMax val="0"/>
          <dgm:bulletEnabled val="1"/>
        </dgm:presLayoutVars>
      </dgm:prSet>
      <dgm:spPr/>
      <dgm:t>
        <a:bodyPr/>
        <a:lstStyle/>
        <a:p>
          <a:endParaRPr lang="en-AU"/>
        </a:p>
      </dgm:t>
    </dgm:pt>
  </dgm:ptLst>
  <dgm:cxnLst>
    <dgm:cxn modelId="{A9A14E91-D4CD-4511-9615-4C23B7078F6F}" type="presOf" srcId="{44B5493A-2338-4497-978B-36927119A938}" destId="{652FA8D0-6CD4-4BD1-8A5E-ED389BA6425B}" srcOrd="0" destOrd="1" presId="urn:microsoft.com/office/officeart/2005/8/layout/arrow4"/>
    <dgm:cxn modelId="{AD681397-3FCD-4FCE-8DC2-E6B43E2F78FA}" srcId="{BABB5D77-9588-417A-869C-2C050379BFB0}" destId="{C8F48713-0CD8-4CA0-A690-FF5F175A375D}" srcOrd="4" destOrd="0" parTransId="{FE12D9CF-C25D-4640-8223-10AD71EC7604}" sibTransId="{3362DD7E-A785-49E3-ADEB-13CD2B57B084}"/>
    <dgm:cxn modelId="{2108E5C6-1152-4C1E-BE3E-049B6A2CAEBA}" srcId="{BABB5D77-9588-417A-869C-2C050379BFB0}" destId="{0762BA40-385E-44C1-9507-B1136EA3A56E}" srcOrd="3" destOrd="0" parTransId="{307C812D-EF7A-41BF-9485-02ED7B72EDE8}" sibTransId="{10E2B08A-18A9-4BFF-8367-D5F583FC6EBD}"/>
    <dgm:cxn modelId="{3D5BC58F-E4CD-4BF6-ABC0-A8110A03B3D8}" srcId="{09E1C2EC-5893-48AE-ACB9-61924864E14D}" destId="{BABB5D77-9588-417A-869C-2C050379BFB0}" srcOrd="0" destOrd="0" parTransId="{ADAB4E0B-03EA-4791-A10B-DD372134EE98}" sibTransId="{98914D8D-D496-47C7-B8AD-35E89F6F447E}"/>
    <dgm:cxn modelId="{2361A269-9596-40DF-BB89-FE77FB2E0C24}" srcId="{BABB5D77-9588-417A-869C-2C050379BFB0}" destId="{11393CF5-4ACB-4BCB-84DA-267948DC65EE}" srcOrd="1" destOrd="0" parTransId="{DF550703-F8B9-4548-A479-020EDABD9D12}" sibTransId="{7C19E239-8C0B-41AF-81CB-77B97C935CB5}"/>
    <dgm:cxn modelId="{56823E07-23A5-4AA6-B745-E0A02FB7C474}" srcId="{0D1C43B7-A880-4DA5-8DC0-6F47E24350E4}" destId="{44B5493A-2338-4497-978B-36927119A938}" srcOrd="0" destOrd="0" parTransId="{E49F5CB3-410E-4EC8-8D91-3921F74218D0}" sibTransId="{B45AE997-6392-46FE-AD23-BEC0B6E1C7CB}"/>
    <dgm:cxn modelId="{C054C087-E7D0-486F-B901-2712DA44F218}" type="presOf" srcId="{0762BA40-385E-44C1-9507-B1136EA3A56E}" destId="{E3A9D695-67EB-47EB-8EDE-FC53D3116B50}" srcOrd="0" destOrd="4" presId="urn:microsoft.com/office/officeart/2005/8/layout/arrow4"/>
    <dgm:cxn modelId="{DA9CCCA8-3EEE-47C9-B157-606C3E3BDBB2}" type="presOf" srcId="{11393CF5-4ACB-4BCB-84DA-267948DC65EE}" destId="{E3A9D695-67EB-47EB-8EDE-FC53D3116B50}" srcOrd="0" destOrd="2" presId="urn:microsoft.com/office/officeart/2005/8/layout/arrow4"/>
    <dgm:cxn modelId="{36CAFD82-0C55-45C4-8413-E220897E25E6}" type="presOf" srcId="{09E1C2EC-5893-48AE-ACB9-61924864E14D}" destId="{858739C1-D383-41B6-83E5-30AEDECC06F5}" srcOrd="0" destOrd="0" presId="urn:microsoft.com/office/officeart/2005/8/layout/arrow4"/>
    <dgm:cxn modelId="{DA348C46-4EB7-4084-80C2-53EC29D36713}" type="presOf" srcId="{0D1C43B7-A880-4DA5-8DC0-6F47E24350E4}" destId="{652FA8D0-6CD4-4BD1-8A5E-ED389BA6425B}" srcOrd="0" destOrd="0" presId="urn:microsoft.com/office/officeart/2005/8/layout/arrow4"/>
    <dgm:cxn modelId="{408D95C0-D1BC-46CE-8DA0-89769FA63CA5}" type="presOf" srcId="{BABB5D77-9588-417A-869C-2C050379BFB0}" destId="{E3A9D695-67EB-47EB-8EDE-FC53D3116B50}" srcOrd="0" destOrd="0" presId="urn:microsoft.com/office/officeart/2005/8/layout/arrow4"/>
    <dgm:cxn modelId="{CC9A3CEC-28AC-41D9-97C5-86AB506CB5C5}" type="presOf" srcId="{8CCFA646-9CC3-47B8-822F-DBB792A7B329}" destId="{E3A9D695-67EB-47EB-8EDE-FC53D3116B50}" srcOrd="0" destOrd="3" presId="urn:microsoft.com/office/officeart/2005/8/layout/arrow4"/>
    <dgm:cxn modelId="{088D7259-2A9A-4D16-914A-8D4A047496CB}" srcId="{09E1C2EC-5893-48AE-ACB9-61924864E14D}" destId="{0D1C43B7-A880-4DA5-8DC0-6F47E24350E4}" srcOrd="1" destOrd="0" parTransId="{3F4D18FA-7BD7-4829-B8D6-DFE61BCFAB71}" sibTransId="{15090D54-9BF2-42DD-80AC-F73631F7E1A6}"/>
    <dgm:cxn modelId="{6308AF35-311D-40FF-B2D1-6E7E39CB7E6B}" srcId="{BABB5D77-9588-417A-869C-2C050379BFB0}" destId="{E7AE4E9A-BCDC-4BC0-B675-6BB7FDC0B173}" srcOrd="0" destOrd="0" parTransId="{8A95D423-DC45-4F5C-9A89-9CAF2E9C331C}" sibTransId="{ADE36A37-4CFF-4962-A159-6479407FC2F5}"/>
    <dgm:cxn modelId="{F7965267-71F9-4638-AE41-C764A362A0CB}" srcId="{0D1C43B7-A880-4DA5-8DC0-6F47E24350E4}" destId="{F9407CCA-318C-4F92-BCCE-A2D2E97C32D2}" srcOrd="1" destOrd="0" parTransId="{35DECB99-0423-46C2-A376-BF8DC19C76EF}" sibTransId="{CD880151-D5EE-42F5-9446-014CDD047368}"/>
    <dgm:cxn modelId="{3E480B84-252D-4DB4-857E-EFA19F31234A}" type="presOf" srcId="{E7AE4E9A-BCDC-4BC0-B675-6BB7FDC0B173}" destId="{E3A9D695-67EB-47EB-8EDE-FC53D3116B50}" srcOrd="0" destOrd="1" presId="urn:microsoft.com/office/officeart/2005/8/layout/arrow4"/>
    <dgm:cxn modelId="{F27BF8F6-0FEF-4D68-8588-381679A16321}" type="presOf" srcId="{C8F48713-0CD8-4CA0-A690-FF5F175A375D}" destId="{E3A9D695-67EB-47EB-8EDE-FC53D3116B50}" srcOrd="0" destOrd="5" presId="urn:microsoft.com/office/officeart/2005/8/layout/arrow4"/>
    <dgm:cxn modelId="{E797623C-6A99-4199-BF82-FCCFEF83A89D}" type="presOf" srcId="{F9407CCA-318C-4F92-BCCE-A2D2E97C32D2}" destId="{652FA8D0-6CD4-4BD1-8A5E-ED389BA6425B}" srcOrd="0" destOrd="2" presId="urn:microsoft.com/office/officeart/2005/8/layout/arrow4"/>
    <dgm:cxn modelId="{F7EAAEE2-021E-4F7D-9902-C47CACF03A8C}" srcId="{BABB5D77-9588-417A-869C-2C050379BFB0}" destId="{8CCFA646-9CC3-47B8-822F-DBB792A7B329}" srcOrd="2" destOrd="0" parTransId="{F8C5B45D-556B-459D-A917-BE6BA19D6FC3}" sibTransId="{BA1E704B-B88F-4256-9728-34AB1EB1DA7A}"/>
    <dgm:cxn modelId="{216C63F9-D14E-4D72-BF82-23F446FB5951}" type="presParOf" srcId="{858739C1-D383-41B6-83E5-30AEDECC06F5}" destId="{2D53E66B-06DE-4145-A552-3F9405FB7063}" srcOrd="0" destOrd="0" presId="urn:microsoft.com/office/officeart/2005/8/layout/arrow4"/>
    <dgm:cxn modelId="{58E6FFE2-FC5D-4FA6-AD6A-EDA36D7CD736}" type="presParOf" srcId="{858739C1-D383-41B6-83E5-30AEDECC06F5}" destId="{E3A9D695-67EB-47EB-8EDE-FC53D3116B50}" srcOrd="1" destOrd="0" presId="urn:microsoft.com/office/officeart/2005/8/layout/arrow4"/>
    <dgm:cxn modelId="{1E4C14A6-FCA4-4D26-96D8-70B8130F1E16}" type="presParOf" srcId="{858739C1-D383-41B6-83E5-30AEDECC06F5}" destId="{396ED207-2EAE-4574-B738-A032D8504C65}" srcOrd="2" destOrd="0" presId="urn:microsoft.com/office/officeart/2005/8/layout/arrow4"/>
    <dgm:cxn modelId="{255BE31B-C951-4EFB-BB77-F8A82EA23012}" type="presParOf" srcId="{858739C1-D383-41B6-83E5-30AEDECC06F5}" destId="{652FA8D0-6CD4-4BD1-8A5E-ED389BA6425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536A44-41B5-426C-8B39-B8818DD780B0}" type="doc">
      <dgm:prSet loTypeId="urn:microsoft.com/office/officeart/2005/8/layout/cycle3" loCatId="cycle" qsTypeId="urn:microsoft.com/office/officeart/2005/8/quickstyle/3d6" qsCatId="3D" csTypeId="urn:microsoft.com/office/officeart/2005/8/colors/accent0_3" csCatId="mainScheme" phldr="1"/>
      <dgm:spPr/>
      <dgm:t>
        <a:bodyPr/>
        <a:lstStyle/>
        <a:p>
          <a:endParaRPr lang="en-US"/>
        </a:p>
      </dgm:t>
    </dgm:pt>
    <dgm:pt modelId="{7258CDF2-7B0D-4F48-A2B7-70E01EE6912F}">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Select user story</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341C10E-CBE7-4519-8458-022CAC93F73A}" type="parTrans" cxnId="{A8600610-84B1-4A30-AC7D-78984BA635E1}">
      <dgm:prSet/>
      <dgm:spPr/>
      <dgm:t>
        <a:bodyPr/>
        <a:lstStyle/>
        <a:p>
          <a:endParaRPr lang="en-US"/>
        </a:p>
      </dgm:t>
    </dgm:pt>
    <dgm:pt modelId="{6F79F0DB-7086-4DE8-A173-8754B6D90DDB}" type="sibTrans" cxnId="{A8600610-84B1-4A30-AC7D-78984BA635E1}">
      <dgm:prSet/>
      <dgm:spPr/>
      <dgm:t>
        <a:bodyPr/>
        <a:lstStyle/>
        <a:p>
          <a:endParaRPr lang="en-US"/>
        </a:p>
      </dgm:t>
    </dgm:pt>
    <dgm:pt modelId="{9DAD7AEE-D9E0-431B-91EF-135421819602}">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Determine tasks to deliver user story</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D6590B0-6131-460D-BF6E-3B3D959DA059}" type="parTrans" cxnId="{AAFAEC24-D43E-4346-981B-16600D7C47B3}">
      <dgm:prSet/>
      <dgm:spPr/>
      <dgm:t>
        <a:bodyPr/>
        <a:lstStyle/>
        <a:p>
          <a:endParaRPr lang="en-US"/>
        </a:p>
      </dgm:t>
    </dgm:pt>
    <dgm:pt modelId="{83183098-0DF8-46C2-9640-2270CA8F08ED}" type="sibTrans" cxnId="{AAFAEC24-D43E-4346-981B-16600D7C47B3}">
      <dgm:prSet/>
      <dgm:spPr/>
      <dgm:t>
        <a:bodyPr/>
        <a:lstStyle/>
        <a:p>
          <a:endParaRPr lang="en-US"/>
        </a:p>
      </dgm:t>
    </dgm:pt>
    <dgm:pt modelId="{ED2A5441-5B6F-45DB-86B0-F61F3E8A1259}">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Agree technical dependencies and order</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BFFD5241-FB28-4282-ABF0-1FC78A52D3F5}" type="parTrans" cxnId="{E5076A8D-70A9-4C5B-8B8C-0EB50AF19F8A}">
      <dgm:prSet/>
      <dgm:spPr/>
      <dgm:t>
        <a:bodyPr/>
        <a:lstStyle/>
        <a:p>
          <a:endParaRPr lang="en-US"/>
        </a:p>
      </dgm:t>
    </dgm:pt>
    <dgm:pt modelId="{99D7CB1D-D24A-439E-8FF7-996AE3CB3F17}" type="sibTrans" cxnId="{E5076A8D-70A9-4C5B-8B8C-0EB50AF19F8A}">
      <dgm:prSet/>
      <dgm:spPr/>
      <dgm:t>
        <a:bodyPr/>
        <a:lstStyle/>
        <a:p>
          <a:endParaRPr lang="en-US"/>
        </a:p>
      </dgm:t>
    </dgm:pt>
    <dgm:pt modelId="{AE9AF3AD-A001-4D4E-B534-68D86931DA85}">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Estimate the effort required to complete each task</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A9AB03A5-2C90-4CA1-BCFB-6FA8171A7ED4}" type="parTrans" cxnId="{755DE357-433D-43C4-AB1F-561B267D17FC}">
      <dgm:prSet/>
      <dgm:spPr/>
      <dgm:t>
        <a:bodyPr/>
        <a:lstStyle/>
        <a:p>
          <a:endParaRPr lang="en-US"/>
        </a:p>
      </dgm:t>
    </dgm:pt>
    <dgm:pt modelId="{4D49971F-4517-4CCF-B6AD-994BEFCD26F6}" type="sibTrans" cxnId="{755DE357-433D-43C4-AB1F-561B267D17FC}">
      <dgm:prSet/>
      <dgm:spPr/>
      <dgm:t>
        <a:bodyPr/>
        <a:lstStyle/>
        <a:p>
          <a:endParaRPr lang="en-US"/>
        </a:p>
      </dgm:t>
    </dgm:pt>
    <dgm:pt modelId="{E6D43F72-BBD9-42AF-8303-90D91D9C310E}">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Assess the risks associated with the task estimate</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4B218201-AF02-4473-B368-25370529ED25}" type="parTrans" cxnId="{FA72AE0F-D881-4CB8-ABE6-8A50074EE15E}">
      <dgm:prSet/>
      <dgm:spPr/>
      <dgm:t>
        <a:bodyPr/>
        <a:lstStyle/>
        <a:p>
          <a:endParaRPr lang="en-US"/>
        </a:p>
      </dgm:t>
    </dgm:pt>
    <dgm:pt modelId="{33269FD2-26B5-4BAF-BCDC-1A98C31812A7}" type="sibTrans" cxnId="{FA72AE0F-D881-4CB8-ABE6-8A50074EE15E}">
      <dgm:prSet/>
      <dgm:spPr/>
      <dgm:t>
        <a:bodyPr/>
        <a:lstStyle/>
        <a:p>
          <a:endParaRPr lang="en-US"/>
        </a:p>
      </dgm:t>
    </dgm:pt>
    <dgm:pt modelId="{0DAC3CC2-FF22-4A32-AEF2-6830FC241AE7}">
      <dgm:prSet phldrT="[Text]"/>
      <dgm:spPr/>
      <dgm:t>
        <a:bodyPr/>
        <a:lstStyle/>
        <a:p>
          <a:r>
            <a:rPr lang="en-US" dirty="0" smtClean="0">
              <a:latin typeface="Roboto Light" panose="02000000000000000000" pitchFamily="2" charset="0"/>
              <a:ea typeface="Roboto Light" panose="02000000000000000000" pitchFamily="2" charset="0"/>
              <a:cs typeface="Roboto Light" panose="02000000000000000000" pitchFamily="2" charset="0"/>
            </a:rPr>
            <a:t>Assign the task</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C9F7CF09-98FA-49BD-A77C-DDED5ABB583B}" type="parTrans" cxnId="{EDC0D043-F5A1-4B1C-82A8-F7360AE17311}">
      <dgm:prSet/>
      <dgm:spPr/>
      <dgm:t>
        <a:bodyPr/>
        <a:lstStyle/>
        <a:p>
          <a:endParaRPr lang="en-US"/>
        </a:p>
      </dgm:t>
    </dgm:pt>
    <dgm:pt modelId="{73DE7168-BA7C-4991-AFE5-8F7D2F905FC1}" type="sibTrans" cxnId="{EDC0D043-F5A1-4B1C-82A8-F7360AE17311}">
      <dgm:prSet/>
      <dgm:spPr/>
      <dgm:t>
        <a:bodyPr/>
        <a:lstStyle/>
        <a:p>
          <a:endParaRPr lang="en-US"/>
        </a:p>
      </dgm:t>
    </dgm:pt>
    <dgm:pt modelId="{1C31437B-D7D3-44A5-BD04-3936164C195C}" type="pres">
      <dgm:prSet presAssocID="{04536A44-41B5-426C-8B39-B8818DD780B0}" presName="Name0" presStyleCnt="0">
        <dgm:presLayoutVars>
          <dgm:dir/>
          <dgm:resizeHandles val="exact"/>
        </dgm:presLayoutVars>
      </dgm:prSet>
      <dgm:spPr/>
      <dgm:t>
        <a:bodyPr/>
        <a:lstStyle/>
        <a:p>
          <a:endParaRPr lang="en-US"/>
        </a:p>
      </dgm:t>
    </dgm:pt>
    <dgm:pt modelId="{D97A63EF-ECB2-4C5A-8120-F89841F1BC08}" type="pres">
      <dgm:prSet presAssocID="{04536A44-41B5-426C-8B39-B8818DD780B0}" presName="cycle" presStyleCnt="0"/>
      <dgm:spPr/>
    </dgm:pt>
    <dgm:pt modelId="{5DE7D634-8B3F-44FA-B75C-0B91324D300B}" type="pres">
      <dgm:prSet presAssocID="{7258CDF2-7B0D-4F48-A2B7-70E01EE6912F}" presName="nodeFirstNode" presStyleLbl="node1" presStyleIdx="0" presStyleCnt="6">
        <dgm:presLayoutVars>
          <dgm:bulletEnabled val="1"/>
        </dgm:presLayoutVars>
      </dgm:prSet>
      <dgm:spPr/>
      <dgm:t>
        <a:bodyPr/>
        <a:lstStyle/>
        <a:p>
          <a:endParaRPr lang="en-US"/>
        </a:p>
      </dgm:t>
    </dgm:pt>
    <dgm:pt modelId="{3FBCCB8C-510C-4B45-875A-9A8B84B22524}" type="pres">
      <dgm:prSet presAssocID="{6F79F0DB-7086-4DE8-A173-8754B6D90DDB}" presName="sibTransFirstNode" presStyleLbl="bgShp" presStyleIdx="0" presStyleCnt="1"/>
      <dgm:spPr/>
      <dgm:t>
        <a:bodyPr/>
        <a:lstStyle/>
        <a:p>
          <a:endParaRPr lang="en-US"/>
        </a:p>
      </dgm:t>
    </dgm:pt>
    <dgm:pt modelId="{FD11C113-02BF-4C5B-8E64-3A1C1DBD9DB0}" type="pres">
      <dgm:prSet presAssocID="{9DAD7AEE-D9E0-431B-91EF-135421819602}" presName="nodeFollowingNodes" presStyleLbl="node1" presStyleIdx="1" presStyleCnt="6">
        <dgm:presLayoutVars>
          <dgm:bulletEnabled val="1"/>
        </dgm:presLayoutVars>
      </dgm:prSet>
      <dgm:spPr/>
      <dgm:t>
        <a:bodyPr/>
        <a:lstStyle/>
        <a:p>
          <a:endParaRPr lang="en-US"/>
        </a:p>
      </dgm:t>
    </dgm:pt>
    <dgm:pt modelId="{96A2EB7B-DECC-4015-9B0E-5E9818274CA6}" type="pres">
      <dgm:prSet presAssocID="{ED2A5441-5B6F-45DB-86B0-F61F3E8A1259}" presName="nodeFollowingNodes" presStyleLbl="node1" presStyleIdx="2" presStyleCnt="6">
        <dgm:presLayoutVars>
          <dgm:bulletEnabled val="1"/>
        </dgm:presLayoutVars>
      </dgm:prSet>
      <dgm:spPr/>
      <dgm:t>
        <a:bodyPr/>
        <a:lstStyle/>
        <a:p>
          <a:endParaRPr lang="en-US"/>
        </a:p>
      </dgm:t>
    </dgm:pt>
    <dgm:pt modelId="{CF2CDFFA-EF8D-4A6E-AD08-7265239C5FB2}" type="pres">
      <dgm:prSet presAssocID="{AE9AF3AD-A001-4D4E-B534-68D86931DA85}" presName="nodeFollowingNodes" presStyleLbl="node1" presStyleIdx="3" presStyleCnt="6">
        <dgm:presLayoutVars>
          <dgm:bulletEnabled val="1"/>
        </dgm:presLayoutVars>
      </dgm:prSet>
      <dgm:spPr/>
      <dgm:t>
        <a:bodyPr/>
        <a:lstStyle/>
        <a:p>
          <a:endParaRPr lang="en-US"/>
        </a:p>
      </dgm:t>
    </dgm:pt>
    <dgm:pt modelId="{9606DE89-C997-46FE-9C8F-39C0105263AF}" type="pres">
      <dgm:prSet presAssocID="{E6D43F72-BBD9-42AF-8303-90D91D9C310E}" presName="nodeFollowingNodes" presStyleLbl="node1" presStyleIdx="4" presStyleCnt="6">
        <dgm:presLayoutVars>
          <dgm:bulletEnabled val="1"/>
        </dgm:presLayoutVars>
      </dgm:prSet>
      <dgm:spPr/>
      <dgm:t>
        <a:bodyPr/>
        <a:lstStyle/>
        <a:p>
          <a:endParaRPr lang="en-US"/>
        </a:p>
      </dgm:t>
    </dgm:pt>
    <dgm:pt modelId="{93654942-34F5-491D-9F24-0FC6E7ABC3E6}" type="pres">
      <dgm:prSet presAssocID="{0DAC3CC2-FF22-4A32-AEF2-6830FC241AE7}" presName="nodeFollowingNodes" presStyleLbl="node1" presStyleIdx="5" presStyleCnt="6">
        <dgm:presLayoutVars>
          <dgm:bulletEnabled val="1"/>
        </dgm:presLayoutVars>
      </dgm:prSet>
      <dgm:spPr/>
      <dgm:t>
        <a:bodyPr/>
        <a:lstStyle/>
        <a:p>
          <a:endParaRPr lang="en-US"/>
        </a:p>
      </dgm:t>
    </dgm:pt>
  </dgm:ptLst>
  <dgm:cxnLst>
    <dgm:cxn modelId="{1F0F6155-E025-4604-8EFE-20FFF707FF7B}" type="presOf" srcId="{E6D43F72-BBD9-42AF-8303-90D91D9C310E}" destId="{9606DE89-C997-46FE-9C8F-39C0105263AF}" srcOrd="0" destOrd="0" presId="urn:microsoft.com/office/officeart/2005/8/layout/cycle3"/>
    <dgm:cxn modelId="{FA72AE0F-D881-4CB8-ABE6-8A50074EE15E}" srcId="{04536A44-41B5-426C-8B39-B8818DD780B0}" destId="{E6D43F72-BBD9-42AF-8303-90D91D9C310E}" srcOrd="4" destOrd="0" parTransId="{4B218201-AF02-4473-B368-25370529ED25}" sibTransId="{33269FD2-26B5-4BAF-BCDC-1A98C31812A7}"/>
    <dgm:cxn modelId="{755DE357-433D-43C4-AB1F-561B267D17FC}" srcId="{04536A44-41B5-426C-8B39-B8818DD780B0}" destId="{AE9AF3AD-A001-4D4E-B534-68D86931DA85}" srcOrd="3" destOrd="0" parTransId="{A9AB03A5-2C90-4CA1-BCFB-6FA8171A7ED4}" sibTransId="{4D49971F-4517-4CCF-B6AD-994BEFCD26F6}"/>
    <dgm:cxn modelId="{E5076A8D-70A9-4C5B-8B8C-0EB50AF19F8A}" srcId="{04536A44-41B5-426C-8B39-B8818DD780B0}" destId="{ED2A5441-5B6F-45DB-86B0-F61F3E8A1259}" srcOrd="2" destOrd="0" parTransId="{BFFD5241-FB28-4282-ABF0-1FC78A52D3F5}" sibTransId="{99D7CB1D-D24A-439E-8FF7-996AE3CB3F17}"/>
    <dgm:cxn modelId="{AAFAEC24-D43E-4346-981B-16600D7C47B3}" srcId="{04536A44-41B5-426C-8B39-B8818DD780B0}" destId="{9DAD7AEE-D9E0-431B-91EF-135421819602}" srcOrd="1" destOrd="0" parTransId="{CD6590B0-6131-460D-BF6E-3B3D959DA059}" sibTransId="{83183098-0DF8-46C2-9640-2270CA8F08ED}"/>
    <dgm:cxn modelId="{45CF8FCD-C414-4DDA-B4E8-522BE18331EF}" type="presOf" srcId="{04536A44-41B5-426C-8B39-B8818DD780B0}" destId="{1C31437B-D7D3-44A5-BD04-3936164C195C}" srcOrd="0" destOrd="0" presId="urn:microsoft.com/office/officeart/2005/8/layout/cycle3"/>
    <dgm:cxn modelId="{8DC2B535-5F5D-4AEE-BD6E-7FFA5DBB416B}" type="presOf" srcId="{ED2A5441-5B6F-45DB-86B0-F61F3E8A1259}" destId="{96A2EB7B-DECC-4015-9B0E-5E9818274CA6}" srcOrd="0" destOrd="0" presId="urn:microsoft.com/office/officeart/2005/8/layout/cycle3"/>
    <dgm:cxn modelId="{EDC0D043-F5A1-4B1C-82A8-F7360AE17311}" srcId="{04536A44-41B5-426C-8B39-B8818DD780B0}" destId="{0DAC3CC2-FF22-4A32-AEF2-6830FC241AE7}" srcOrd="5" destOrd="0" parTransId="{C9F7CF09-98FA-49BD-A77C-DDED5ABB583B}" sibTransId="{73DE7168-BA7C-4991-AFE5-8F7D2F905FC1}"/>
    <dgm:cxn modelId="{6CA017D4-E07F-4C5B-9D9D-7AC999CF3C82}" type="presOf" srcId="{AE9AF3AD-A001-4D4E-B534-68D86931DA85}" destId="{CF2CDFFA-EF8D-4A6E-AD08-7265239C5FB2}" srcOrd="0" destOrd="0" presId="urn:microsoft.com/office/officeart/2005/8/layout/cycle3"/>
    <dgm:cxn modelId="{A8600610-84B1-4A30-AC7D-78984BA635E1}" srcId="{04536A44-41B5-426C-8B39-B8818DD780B0}" destId="{7258CDF2-7B0D-4F48-A2B7-70E01EE6912F}" srcOrd="0" destOrd="0" parTransId="{C341C10E-CBE7-4519-8458-022CAC93F73A}" sibTransId="{6F79F0DB-7086-4DE8-A173-8754B6D90DDB}"/>
    <dgm:cxn modelId="{9AB39C02-4906-427A-B2B4-F247D30F5C1B}" type="presOf" srcId="{6F79F0DB-7086-4DE8-A173-8754B6D90DDB}" destId="{3FBCCB8C-510C-4B45-875A-9A8B84B22524}" srcOrd="0" destOrd="0" presId="urn:microsoft.com/office/officeart/2005/8/layout/cycle3"/>
    <dgm:cxn modelId="{29BD4DC4-00C2-46A3-BF79-37AD97E89AD7}" type="presOf" srcId="{9DAD7AEE-D9E0-431B-91EF-135421819602}" destId="{FD11C113-02BF-4C5B-8E64-3A1C1DBD9DB0}" srcOrd="0" destOrd="0" presId="urn:microsoft.com/office/officeart/2005/8/layout/cycle3"/>
    <dgm:cxn modelId="{25F07885-974D-4F7E-BDB1-F8BFE248E912}" type="presOf" srcId="{7258CDF2-7B0D-4F48-A2B7-70E01EE6912F}" destId="{5DE7D634-8B3F-44FA-B75C-0B91324D300B}" srcOrd="0" destOrd="0" presId="urn:microsoft.com/office/officeart/2005/8/layout/cycle3"/>
    <dgm:cxn modelId="{B336CFD1-FFFF-4AE3-9343-65D9CF08A9BE}" type="presOf" srcId="{0DAC3CC2-FF22-4A32-AEF2-6830FC241AE7}" destId="{93654942-34F5-491D-9F24-0FC6E7ABC3E6}" srcOrd="0" destOrd="0" presId="urn:microsoft.com/office/officeart/2005/8/layout/cycle3"/>
    <dgm:cxn modelId="{F525F707-FAC0-47AB-BDC9-E5B481A958CD}" type="presParOf" srcId="{1C31437B-D7D3-44A5-BD04-3936164C195C}" destId="{D97A63EF-ECB2-4C5A-8120-F89841F1BC08}" srcOrd="0" destOrd="0" presId="urn:microsoft.com/office/officeart/2005/8/layout/cycle3"/>
    <dgm:cxn modelId="{D55C5790-857D-4E23-AADB-FD6C2A1EA451}" type="presParOf" srcId="{D97A63EF-ECB2-4C5A-8120-F89841F1BC08}" destId="{5DE7D634-8B3F-44FA-B75C-0B91324D300B}" srcOrd="0" destOrd="0" presId="urn:microsoft.com/office/officeart/2005/8/layout/cycle3"/>
    <dgm:cxn modelId="{FD93984E-FD7E-471C-8999-5890F36E7728}" type="presParOf" srcId="{D97A63EF-ECB2-4C5A-8120-F89841F1BC08}" destId="{3FBCCB8C-510C-4B45-875A-9A8B84B22524}" srcOrd="1" destOrd="0" presId="urn:microsoft.com/office/officeart/2005/8/layout/cycle3"/>
    <dgm:cxn modelId="{71696AC1-D0F9-479E-947A-FFDD2AB7CE9A}" type="presParOf" srcId="{D97A63EF-ECB2-4C5A-8120-F89841F1BC08}" destId="{FD11C113-02BF-4C5B-8E64-3A1C1DBD9DB0}" srcOrd="2" destOrd="0" presId="urn:microsoft.com/office/officeart/2005/8/layout/cycle3"/>
    <dgm:cxn modelId="{62AF7A00-E230-4A92-9EBB-EBF2D07B121C}" type="presParOf" srcId="{D97A63EF-ECB2-4C5A-8120-F89841F1BC08}" destId="{96A2EB7B-DECC-4015-9B0E-5E9818274CA6}" srcOrd="3" destOrd="0" presId="urn:microsoft.com/office/officeart/2005/8/layout/cycle3"/>
    <dgm:cxn modelId="{99303258-4741-4C1F-B210-D7F9F32B913B}" type="presParOf" srcId="{D97A63EF-ECB2-4C5A-8120-F89841F1BC08}" destId="{CF2CDFFA-EF8D-4A6E-AD08-7265239C5FB2}" srcOrd="4" destOrd="0" presId="urn:microsoft.com/office/officeart/2005/8/layout/cycle3"/>
    <dgm:cxn modelId="{1EDE43E4-1B41-49C9-B77F-B50EB66CFC64}" type="presParOf" srcId="{D97A63EF-ECB2-4C5A-8120-F89841F1BC08}" destId="{9606DE89-C997-46FE-9C8F-39C0105263AF}" srcOrd="5" destOrd="0" presId="urn:microsoft.com/office/officeart/2005/8/layout/cycle3"/>
    <dgm:cxn modelId="{69B915A1-FD26-4A1B-ADC4-185C2BA9D9B0}" type="presParOf" srcId="{D97A63EF-ECB2-4C5A-8120-F89841F1BC08}" destId="{93654942-34F5-491D-9F24-0FC6E7ABC3E6}"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312E14-5D56-4305-B854-FE70B6DC3114}" type="doc">
      <dgm:prSet loTypeId="urn:microsoft.com/office/officeart/2005/8/layout/cycle2" loCatId="cycle" qsTypeId="urn:microsoft.com/office/officeart/2005/8/quickstyle/3d6" qsCatId="3D" csTypeId="urn:microsoft.com/office/officeart/2005/8/colors/accent0_3" csCatId="mainScheme" phldr="1"/>
      <dgm:spPr/>
      <dgm:t>
        <a:bodyPr/>
        <a:lstStyle/>
        <a:p>
          <a:endParaRPr lang="en-AU"/>
        </a:p>
      </dgm:t>
    </dgm:pt>
    <dgm:pt modelId="{C0B6F51A-1339-4AF4-A64A-1D034EDD72C4}">
      <dgm:prSet phldrT="[Text]"/>
      <dgm:spPr/>
      <dgm:t>
        <a:bodyPr/>
        <a:lstStyle/>
        <a:p>
          <a:r>
            <a:rPr lang="en-AU" dirty="0" smtClean="0"/>
            <a:t>Highest Priority Task</a:t>
          </a:r>
          <a:endParaRPr lang="en-AU" dirty="0"/>
        </a:p>
      </dgm:t>
    </dgm:pt>
    <dgm:pt modelId="{0C971F1E-7D7C-4B18-9ECC-DF7F8ABE68E9}" type="parTrans" cxnId="{A10FF4C2-E712-4FC7-A262-A54ACC5F5522}">
      <dgm:prSet/>
      <dgm:spPr/>
      <dgm:t>
        <a:bodyPr/>
        <a:lstStyle/>
        <a:p>
          <a:endParaRPr lang="en-AU"/>
        </a:p>
      </dgm:t>
    </dgm:pt>
    <dgm:pt modelId="{2EE4394A-3F13-4D97-863E-9CD600C00849}" type="sibTrans" cxnId="{A10FF4C2-E712-4FC7-A262-A54ACC5F5522}">
      <dgm:prSet/>
      <dgm:spPr/>
      <dgm:t>
        <a:bodyPr/>
        <a:lstStyle/>
        <a:p>
          <a:endParaRPr lang="en-AU"/>
        </a:p>
      </dgm:t>
    </dgm:pt>
    <dgm:pt modelId="{63162B2C-294A-49E7-B56B-3174A505C937}">
      <dgm:prSet phldrT="[Text]"/>
      <dgm:spPr/>
      <dgm:t>
        <a:bodyPr/>
        <a:lstStyle/>
        <a:p>
          <a:r>
            <a:rPr lang="en-AU" dirty="0" smtClean="0"/>
            <a:t>Test-Driven Development</a:t>
          </a:r>
          <a:endParaRPr lang="en-AU" dirty="0"/>
        </a:p>
      </dgm:t>
    </dgm:pt>
    <dgm:pt modelId="{511B8881-A398-4407-BD47-185EDE1F196C}" type="parTrans" cxnId="{CBDB9182-2889-4BAE-A79A-5160051281A6}">
      <dgm:prSet/>
      <dgm:spPr/>
      <dgm:t>
        <a:bodyPr/>
        <a:lstStyle/>
        <a:p>
          <a:endParaRPr lang="en-AU"/>
        </a:p>
      </dgm:t>
    </dgm:pt>
    <dgm:pt modelId="{C4CC5713-1AAF-4075-B302-1F652023BEAE}" type="sibTrans" cxnId="{CBDB9182-2889-4BAE-A79A-5160051281A6}">
      <dgm:prSet/>
      <dgm:spPr/>
      <dgm:t>
        <a:bodyPr/>
        <a:lstStyle/>
        <a:p>
          <a:endParaRPr lang="en-AU"/>
        </a:p>
      </dgm:t>
    </dgm:pt>
    <dgm:pt modelId="{E91D3124-0E10-47C6-A7B9-899928344E80}">
      <dgm:prSet phldrT="[Text]"/>
      <dgm:spPr/>
      <dgm:t>
        <a:bodyPr/>
        <a:lstStyle/>
        <a:p>
          <a:r>
            <a:rPr lang="en-AU" dirty="0" smtClean="0"/>
            <a:t>Build</a:t>
          </a:r>
        </a:p>
      </dgm:t>
    </dgm:pt>
    <dgm:pt modelId="{7AEDBDA6-08CB-42DC-BA09-14A5C0A50839}" type="parTrans" cxnId="{4C8EB478-84E3-4379-B063-9488AEBEE575}">
      <dgm:prSet/>
      <dgm:spPr/>
      <dgm:t>
        <a:bodyPr/>
        <a:lstStyle/>
        <a:p>
          <a:endParaRPr lang="en-AU"/>
        </a:p>
      </dgm:t>
    </dgm:pt>
    <dgm:pt modelId="{2B0D3519-4A94-40CC-8220-720F35CCF1E2}" type="sibTrans" cxnId="{4C8EB478-84E3-4379-B063-9488AEBEE575}">
      <dgm:prSet/>
      <dgm:spPr/>
      <dgm:t>
        <a:bodyPr/>
        <a:lstStyle/>
        <a:p>
          <a:endParaRPr lang="en-AU"/>
        </a:p>
      </dgm:t>
    </dgm:pt>
    <dgm:pt modelId="{54081222-B3D9-4B90-921B-C86696AA0F90}">
      <dgm:prSet phldrT="[Text]"/>
      <dgm:spPr/>
      <dgm:t>
        <a:bodyPr/>
        <a:lstStyle/>
        <a:p>
          <a:r>
            <a:rPr lang="en-AU" dirty="0" smtClean="0"/>
            <a:t>Commit</a:t>
          </a:r>
          <a:endParaRPr lang="en-AU" dirty="0"/>
        </a:p>
      </dgm:t>
    </dgm:pt>
    <dgm:pt modelId="{33260063-7A11-46F8-8CEF-693F43E08B66}" type="parTrans" cxnId="{551FF0BE-7ABA-4998-AEDA-74C01878B9A6}">
      <dgm:prSet/>
      <dgm:spPr/>
      <dgm:t>
        <a:bodyPr/>
        <a:lstStyle/>
        <a:p>
          <a:endParaRPr lang="en-AU"/>
        </a:p>
      </dgm:t>
    </dgm:pt>
    <dgm:pt modelId="{2FFE1EBC-888E-4E2A-8C96-9AE68600CB5B}" type="sibTrans" cxnId="{551FF0BE-7ABA-4998-AEDA-74C01878B9A6}">
      <dgm:prSet/>
      <dgm:spPr/>
      <dgm:t>
        <a:bodyPr/>
        <a:lstStyle/>
        <a:p>
          <a:endParaRPr lang="en-AU"/>
        </a:p>
      </dgm:t>
    </dgm:pt>
    <dgm:pt modelId="{3331FA6D-C18E-4FBB-B2F2-C149585E283E}">
      <dgm:prSet phldrT="[Text]"/>
      <dgm:spPr/>
      <dgm:t>
        <a:bodyPr/>
        <a:lstStyle/>
        <a:p>
          <a:r>
            <a:rPr lang="en-AU" dirty="0" smtClean="0"/>
            <a:t>Continuous Integration</a:t>
          </a:r>
          <a:endParaRPr lang="en-AU" dirty="0"/>
        </a:p>
      </dgm:t>
    </dgm:pt>
    <dgm:pt modelId="{81BED8CE-3F06-4421-AFE1-0F5833FD5F6D}" type="parTrans" cxnId="{D16E74B0-0955-4E69-9859-1A0A7802A994}">
      <dgm:prSet/>
      <dgm:spPr/>
      <dgm:t>
        <a:bodyPr/>
        <a:lstStyle/>
        <a:p>
          <a:endParaRPr lang="en-AU"/>
        </a:p>
      </dgm:t>
    </dgm:pt>
    <dgm:pt modelId="{C4E86E5A-7997-4E9F-8F10-0F15E3E25D3F}" type="sibTrans" cxnId="{D16E74B0-0955-4E69-9859-1A0A7802A994}">
      <dgm:prSet/>
      <dgm:spPr/>
      <dgm:t>
        <a:bodyPr/>
        <a:lstStyle/>
        <a:p>
          <a:endParaRPr lang="en-AU"/>
        </a:p>
      </dgm:t>
    </dgm:pt>
    <dgm:pt modelId="{26612C5A-20BA-45A0-B17A-636251389996}" type="pres">
      <dgm:prSet presAssocID="{D4312E14-5D56-4305-B854-FE70B6DC3114}" presName="cycle" presStyleCnt="0">
        <dgm:presLayoutVars>
          <dgm:dir/>
          <dgm:resizeHandles val="exact"/>
        </dgm:presLayoutVars>
      </dgm:prSet>
      <dgm:spPr/>
      <dgm:t>
        <a:bodyPr/>
        <a:lstStyle/>
        <a:p>
          <a:endParaRPr lang="en-AU"/>
        </a:p>
      </dgm:t>
    </dgm:pt>
    <dgm:pt modelId="{F5251EEE-5267-4CEA-83DA-97392A9F0A21}" type="pres">
      <dgm:prSet presAssocID="{C0B6F51A-1339-4AF4-A64A-1D034EDD72C4}" presName="node" presStyleLbl="node1" presStyleIdx="0" presStyleCnt="5">
        <dgm:presLayoutVars>
          <dgm:bulletEnabled val="1"/>
        </dgm:presLayoutVars>
      </dgm:prSet>
      <dgm:spPr/>
      <dgm:t>
        <a:bodyPr/>
        <a:lstStyle/>
        <a:p>
          <a:endParaRPr lang="en-AU"/>
        </a:p>
      </dgm:t>
    </dgm:pt>
    <dgm:pt modelId="{D7DAC23B-B7B9-4D20-9F98-83F4BE66A299}" type="pres">
      <dgm:prSet presAssocID="{2EE4394A-3F13-4D97-863E-9CD600C00849}" presName="sibTrans" presStyleLbl="sibTrans2D1" presStyleIdx="0" presStyleCnt="5"/>
      <dgm:spPr/>
      <dgm:t>
        <a:bodyPr/>
        <a:lstStyle/>
        <a:p>
          <a:endParaRPr lang="en-AU"/>
        </a:p>
      </dgm:t>
    </dgm:pt>
    <dgm:pt modelId="{6A9C4259-23B5-4577-92E6-E7556B58A01B}" type="pres">
      <dgm:prSet presAssocID="{2EE4394A-3F13-4D97-863E-9CD600C00849}" presName="connectorText" presStyleLbl="sibTrans2D1" presStyleIdx="0" presStyleCnt="5"/>
      <dgm:spPr/>
      <dgm:t>
        <a:bodyPr/>
        <a:lstStyle/>
        <a:p>
          <a:endParaRPr lang="en-AU"/>
        </a:p>
      </dgm:t>
    </dgm:pt>
    <dgm:pt modelId="{7A01407F-0F0B-4533-8F73-2CD80B0186DA}" type="pres">
      <dgm:prSet presAssocID="{63162B2C-294A-49E7-B56B-3174A505C937}" presName="node" presStyleLbl="node1" presStyleIdx="1" presStyleCnt="5">
        <dgm:presLayoutVars>
          <dgm:bulletEnabled val="1"/>
        </dgm:presLayoutVars>
      </dgm:prSet>
      <dgm:spPr/>
      <dgm:t>
        <a:bodyPr/>
        <a:lstStyle/>
        <a:p>
          <a:endParaRPr lang="en-AU"/>
        </a:p>
      </dgm:t>
    </dgm:pt>
    <dgm:pt modelId="{D69A68E1-0C39-4573-AA3B-AFFF52685518}" type="pres">
      <dgm:prSet presAssocID="{C4CC5713-1AAF-4075-B302-1F652023BEAE}" presName="sibTrans" presStyleLbl="sibTrans2D1" presStyleIdx="1" presStyleCnt="5"/>
      <dgm:spPr/>
      <dgm:t>
        <a:bodyPr/>
        <a:lstStyle/>
        <a:p>
          <a:endParaRPr lang="en-AU"/>
        </a:p>
      </dgm:t>
    </dgm:pt>
    <dgm:pt modelId="{A3CD1CDB-1E05-441C-B55B-7B96CD22E617}" type="pres">
      <dgm:prSet presAssocID="{C4CC5713-1AAF-4075-B302-1F652023BEAE}" presName="connectorText" presStyleLbl="sibTrans2D1" presStyleIdx="1" presStyleCnt="5"/>
      <dgm:spPr/>
      <dgm:t>
        <a:bodyPr/>
        <a:lstStyle/>
        <a:p>
          <a:endParaRPr lang="en-AU"/>
        </a:p>
      </dgm:t>
    </dgm:pt>
    <dgm:pt modelId="{BA44859D-0A06-4B86-AA48-76CD2A10A864}" type="pres">
      <dgm:prSet presAssocID="{E91D3124-0E10-47C6-A7B9-899928344E80}" presName="node" presStyleLbl="node1" presStyleIdx="2" presStyleCnt="5">
        <dgm:presLayoutVars>
          <dgm:bulletEnabled val="1"/>
        </dgm:presLayoutVars>
      </dgm:prSet>
      <dgm:spPr/>
      <dgm:t>
        <a:bodyPr/>
        <a:lstStyle/>
        <a:p>
          <a:endParaRPr lang="en-AU"/>
        </a:p>
      </dgm:t>
    </dgm:pt>
    <dgm:pt modelId="{EEFAD9FA-286B-4016-87BC-D4F2685F5664}" type="pres">
      <dgm:prSet presAssocID="{2B0D3519-4A94-40CC-8220-720F35CCF1E2}" presName="sibTrans" presStyleLbl="sibTrans2D1" presStyleIdx="2" presStyleCnt="5"/>
      <dgm:spPr/>
      <dgm:t>
        <a:bodyPr/>
        <a:lstStyle/>
        <a:p>
          <a:endParaRPr lang="en-AU"/>
        </a:p>
      </dgm:t>
    </dgm:pt>
    <dgm:pt modelId="{8350FF0D-ECF1-4B74-BE0B-AF22317BF8F4}" type="pres">
      <dgm:prSet presAssocID="{2B0D3519-4A94-40CC-8220-720F35CCF1E2}" presName="connectorText" presStyleLbl="sibTrans2D1" presStyleIdx="2" presStyleCnt="5"/>
      <dgm:spPr/>
      <dgm:t>
        <a:bodyPr/>
        <a:lstStyle/>
        <a:p>
          <a:endParaRPr lang="en-AU"/>
        </a:p>
      </dgm:t>
    </dgm:pt>
    <dgm:pt modelId="{A36A6435-7AD4-45B4-9B1E-0C0F9D9B1FCA}" type="pres">
      <dgm:prSet presAssocID="{54081222-B3D9-4B90-921B-C86696AA0F90}" presName="node" presStyleLbl="node1" presStyleIdx="3" presStyleCnt="5">
        <dgm:presLayoutVars>
          <dgm:bulletEnabled val="1"/>
        </dgm:presLayoutVars>
      </dgm:prSet>
      <dgm:spPr/>
      <dgm:t>
        <a:bodyPr/>
        <a:lstStyle/>
        <a:p>
          <a:endParaRPr lang="en-AU"/>
        </a:p>
      </dgm:t>
    </dgm:pt>
    <dgm:pt modelId="{90338B91-D847-4D09-903A-305E365747B3}" type="pres">
      <dgm:prSet presAssocID="{2FFE1EBC-888E-4E2A-8C96-9AE68600CB5B}" presName="sibTrans" presStyleLbl="sibTrans2D1" presStyleIdx="3" presStyleCnt="5"/>
      <dgm:spPr/>
      <dgm:t>
        <a:bodyPr/>
        <a:lstStyle/>
        <a:p>
          <a:endParaRPr lang="en-AU"/>
        </a:p>
      </dgm:t>
    </dgm:pt>
    <dgm:pt modelId="{F7923562-4DD8-4595-95F3-DE7625227E1A}" type="pres">
      <dgm:prSet presAssocID="{2FFE1EBC-888E-4E2A-8C96-9AE68600CB5B}" presName="connectorText" presStyleLbl="sibTrans2D1" presStyleIdx="3" presStyleCnt="5"/>
      <dgm:spPr/>
      <dgm:t>
        <a:bodyPr/>
        <a:lstStyle/>
        <a:p>
          <a:endParaRPr lang="en-AU"/>
        </a:p>
      </dgm:t>
    </dgm:pt>
    <dgm:pt modelId="{9BE14AB6-E7AC-4B0B-9348-FCC9103C4258}" type="pres">
      <dgm:prSet presAssocID="{3331FA6D-C18E-4FBB-B2F2-C149585E283E}" presName="node" presStyleLbl="node1" presStyleIdx="4" presStyleCnt="5">
        <dgm:presLayoutVars>
          <dgm:bulletEnabled val="1"/>
        </dgm:presLayoutVars>
      </dgm:prSet>
      <dgm:spPr/>
      <dgm:t>
        <a:bodyPr/>
        <a:lstStyle/>
        <a:p>
          <a:endParaRPr lang="en-AU"/>
        </a:p>
      </dgm:t>
    </dgm:pt>
    <dgm:pt modelId="{5548D1AA-9F46-4A30-B3C6-75F9D89F06FA}" type="pres">
      <dgm:prSet presAssocID="{C4E86E5A-7997-4E9F-8F10-0F15E3E25D3F}" presName="sibTrans" presStyleLbl="sibTrans2D1" presStyleIdx="4" presStyleCnt="5"/>
      <dgm:spPr/>
      <dgm:t>
        <a:bodyPr/>
        <a:lstStyle/>
        <a:p>
          <a:endParaRPr lang="en-AU"/>
        </a:p>
      </dgm:t>
    </dgm:pt>
    <dgm:pt modelId="{EE4E3198-AAD9-488A-9130-903D1CC85D0B}" type="pres">
      <dgm:prSet presAssocID="{C4E86E5A-7997-4E9F-8F10-0F15E3E25D3F}" presName="connectorText" presStyleLbl="sibTrans2D1" presStyleIdx="4" presStyleCnt="5"/>
      <dgm:spPr/>
      <dgm:t>
        <a:bodyPr/>
        <a:lstStyle/>
        <a:p>
          <a:endParaRPr lang="en-AU"/>
        </a:p>
      </dgm:t>
    </dgm:pt>
  </dgm:ptLst>
  <dgm:cxnLst>
    <dgm:cxn modelId="{07BAE9FB-5A8E-4EBD-9DBA-DDC35FF47B21}" type="presOf" srcId="{2EE4394A-3F13-4D97-863E-9CD600C00849}" destId="{6A9C4259-23B5-4577-92E6-E7556B58A01B}" srcOrd="1" destOrd="0" presId="urn:microsoft.com/office/officeart/2005/8/layout/cycle2"/>
    <dgm:cxn modelId="{D16E74B0-0955-4E69-9859-1A0A7802A994}" srcId="{D4312E14-5D56-4305-B854-FE70B6DC3114}" destId="{3331FA6D-C18E-4FBB-B2F2-C149585E283E}" srcOrd="4" destOrd="0" parTransId="{81BED8CE-3F06-4421-AFE1-0F5833FD5F6D}" sibTransId="{C4E86E5A-7997-4E9F-8F10-0F15E3E25D3F}"/>
    <dgm:cxn modelId="{2AC547AA-019C-4AAA-9EEC-157136D98A79}" type="presOf" srcId="{2EE4394A-3F13-4D97-863E-9CD600C00849}" destId="{D7DAC23B-B7B9-4D20-9F98-83F4BE66A299}" srcOrd="0" destOrd="0" presId="urn:microsoft.com/office/officeart/2005/8/layout/cycle2"/>
    <dgm:cxn modelId="{3342FEE7-37F9-42C1-9B12-5DF21ACB4E5B}" type="presOf" srcId="{D4312E14-5D56-4305-B854-FE70B6DC3114}" destId="{26612C5A-20BA-45A0-B17A-636251389996}" srcOrd="0" destOrd="0" presId="urn:microsoft.com/office/officeart/2005/8/layout/cycle2"/>
    <dgm:cxn modelId="{7A5A71FC-9766-4631-9109-4CC138D91291}" type="presOf" srcId="{2B0D3519-4A94-40CC-8220-720F35CCF1E2}" destId="{8350FF0D-ECF1-4B74-BE0B-AF22317BF8F4}" srcOrd="1" destOrd="0" presId="urn:microsoft.com/office/officeart/2005/8/layout/cycle2"/>
    <dgm:cxn modelId="{551FF0BE-7ABA-4998-AEDA-74C01878B9A6}" srcId="{D4312E14-5D56-4305-B854-FE70B6DC3114}" destId="{54081222-B3D9-4B90-921B-C86696AA0F90}" srcOrd="3" destOrd="0" parTransId="{33260063-7A11-46F8-8CEF-693F43E08B66}" sibTransId="{2FFE1EBC-888E-4E2A-8C96-9AE68600CB5B}"/>
    <dgm:cxn modelId="{9CB67325-A3F7-4CE5-899D-D622CC523BF5}" type="presOf" srcId="{63162B2C-294A-49E7-B56B-3174A505C937}" destId="{7A01407F-0F0B-4533-8F73-2CD80B0186DA}" srcOrd="0" destOrd="0" presId="urn:microsoft.com/office/officeart/2005/8/layout/cycle2"/>
    <dgm:cxn modelId="{4C8EB478-84E3-4379-B063-9488AEBEE575}" srcId="{D4312E14-5D56-4305-B854-FE70B6DC3114}" destId="{E91D3124-0E10-47C6-A7B9-899928344E80}" srcOrd="2" destOrd="0" parTransId="{7AEDBDA6-08CB-42DC-BA09-14A5C0A50839}" sibTransId="{2B0D3519-4A94-40CC-8220-720F35CCF1E2}"/>
    <dgm:cxn modelId="{7C09A717-1958-4822-A554-62575750B0EA}" type="presOf" srcId="{3331FA6D-C18E-4FBB-B2F2-C149585E283E}" destId="{9BE14AB6-E7AC-4B0B-9348-FCC9103C4258}" srcOrd="0" destOrd="0" presId="urn:microsoft.com/office/officeart/2005/8/layout/cycle2"/>
    <dgm:cxn modelId="{547E0FDE-9441-44BA-92FB-66CDF4E74F5B}" type="presOf" srcId="{C4E86E5A-7997-4E9F-8F10-0F15E3E25D3F}" destId="{5548D1AA-9F46-4A30-B3C6-75F9D89F06FA}" srcOrd="0" destOrd="0" presId="urn:microsoft.com/office/officeart/2005/8/layout/cycle2"/>
    <dgm:cxn modelId="{32709A45-A7BA-476B-A311-0278F382DCED}" type="presOf" srcId="{2FFE1EBC-888E-4E2A-8C96-9AE68600CB5B}" destId="{90338B91-D847-4D09-903A-305E365747B3}" srcOrd="0" destOrd="0" presId="urn:microsoft.com/office/officeart/2005/8/layout/cycle2"/>
    <dgm:cxn modelId="{DF4F84FB-2198-4DB5-8AF5-884916889EAF}" type="presOf" srcId="{2FFE1EBC-888E-4E2A-8C96-9AE68600CB5B}" destId="{F7923562-4DD8-4595-95F3-DE7625227E1A}" srcOrd="1" destOrd="0" presId="urn:microsoft.com/office/officeart/2005/8/layout/cycle2"/>
    <dgm:cxn modelId="{41FB4D51-46AD-46A6-B4FB-C125B0A77057}" type="presOf" srcId="{E91D3124-0E10-47C6-A7B9-899928344E80}" destId="{BA44859D-0A06-4B86-AA48-76CD2A10A864}" srcOrd="0" destOrd="0" presId="urn:microsoft.com/office/officeart/2005/8/layout/cycle2"/>
    <dgm:cxn modelId="{A10FF4C2-E712-4FC7-A262-A54ACC5F5522}" srcId="{D4312E14-5D56-4305-B854-FE70B6DC3114}" destId="{C0B6F51A-1339-4AF4-A64A-1D034EDD72C4}" srcOrd="0" destOrd="0" parTransId="{0C971F1E-7D7C-4B18-9ECC-DF7F8ABE68E9}" sibTransId="{2EE4394A-3F13-4D97-863E-9CD600C00849}"/>
    <dgm:cxn modelId="{3FF1BB75-1E2A-46AB-86F5-5EBBE6C096FE}" type="presOf" srcId="{C4CC5713-1AAF-4075-B302-1F652023BEAE}" destId="{A3CD1CDB-1E05-441C-B55B-7B96CD22E617}" srcOrd="1" destOrd="0" presId="urn:microsoft.com/office/officeart/2005/8/layout/cycle2"/>
    <dgm:cxn modelId="{B76B773C-FD53-445A-A932-3A8CBEB0F229}" type="presOf" srcId="{54081222-B3D9-4B90-921B-C86696AA0F90}" destId="{A36A6435-7AD4-45B4-9B1E-0C0F9D9B1FCA}" srcOrd="0" destOrd="0" presId="urn:microsoft.com/office/officeart/2005/8/layout/cycle2"/>
    <dgm:cxn modelId="{32EB4799-C53E-4FD8-A148-94D687C42A6E}" type="presOf" srcId="{C4CC5713-1AAF-4075-B302-1F652023BEAE}" destId="{D69A68E1-0C39-4573-AA3B-AFFF52685518}" srcOrd="0" destOrd="0" presId="urn:microsoft.com/office/officeart/2005/8/layout/cycle2"/>
    <dgm:cxn modelId="{EDD58940-4A88-481C-AB1F-CC4D0C6AF8D2}" type="presOf" srcId="{2B0D3519-4A94-40CC-8220-720F35CCF1E2}" destId="{EEFAD9FA-286B-4016-87BC-D4F2685F5664}" srcOrd="0" destOrd="0" presId="urn:microsoft.com/office/officeart/2005/8/layout/cycle2"/>
    <dgm:cxn modelId="{EAA12861-9C15-4511-BCEE-AE0014CF9020}" type="presOf" srcId="{C4E86E5A-7997-4E9F-8F10-0F15E3E25D3F}" destId="{EE4E3198-AAD9-488A-9130-903D1CC85D0B}" srcOrd="1" destOrd="0" presId="urn:microsoft.com/office/officeart/2005/8/layout/cycle2"/>
    <dgm:cxn modelId="{5C0234B5-D711-41AA-9110-03D77D0F907E}" type="presOf" srcId="{C0B6F51A-1339-4AF4-A64A-1D034EDD72C4}" destId="{F5251EEE-5267-4CEA-83DA-97392A9F0A21}" srcOrd="0" destOrd="0" presId="urn:microsoft.com/office/officeart/2005/8/layout/cycle2"/>
    <dgm:cxn modelId="{CBDB9182-2889-4BAE-A79A-5160051281A6}" srcId="{D4312E14-5D56-4305-B854-FE70B6DC3114}" destId="{63162B2C-294A-49E7-B56B-3174A505C937}" srcOrd="1" destOrd="0" parTransId="{511B8881-A398-4407-BD47-185EDE1F196C}" sibTransId="{C4CC5713-1AAF-4075-B302-1F652023BEAE}"/>
    <dgm:cxn modelId="{044027E0-924C-4CF8-B4A6-43D1F1720FC8}" type="presParOf" srcId="{26612C5A-20BA-45A0-B17A-636251389996}" destId="{F5251EEE-5267-4CEA-83DA-97392A9F0A21}" srcOrd="0" destOrd="0" presId="urn:microsoft.com/office/officeart/2005/8/layout/cycle2"/>
    <dgm:cxn modelId="{88AE18B7-A607-4AE3-A6AE-47C9B2A5DDC4}" type="presParOf" srcId="{26612C5A-20BA-45A0-B17A-636251389996}" destId="{D7DAC23B-B7B9-4D20-9F98-83F4BE66A299}" srcOrd="1" destOrd="0" presId="urn:microsoft.com/office/officeart/2005/8/layout/cycle2"/>
    <dgm:cxn modelId="{624D8BE3-60A6-42F6-AFB9-1F41BD29FE7D}" type="presParOf" srcId="{D7DAC23B-B7B9-4D20-9F98-83F4BE66A299}" destId="{6A9C4259-23B5-4577-92E6-E7556B58A01B}" srcOrd="0" destOrd="0" presId="urn:microsoft.com/office/officeart/2005/8/layout/cycle2"/>
    <dgm:cxn modelId="{6A587A7D-6037-4115-AD19-94DC84A4D394}" type="presParOf" srcId="{26612C5A-20BA-45A0-B17A-636251389996}" destId="{7A01407F-0F0B-4533-8F73-2CD80B0186DA}" srcOrd="2" destOrd="0" presId="urn:microsoft.com/office/officeart/2005/8/layout/cycle2"/>
    <dgm:cxn modelId="{882A15CD-5D14-4686-86DA-E2443693FF1A}" type="presParOf" srcId="{26612C5A-20BA-45A0-B17A-636251389996}" destId="{D69A68E1-0C39-4573-AA3B-AFFF52685518}" srcOrd="3" destOrd="0" presId="urn:microsoft.com/office/officeart/2005/8/layout/cycle2"/>
    <dgm:cxn modelId="{C875A408-1145-475B-9F7E-B03F28089690}" type="presParOf" srcId="{D69A68E1-0C39-4573-AA3B-AFFF52685518}" destId="{A3CD1CDB-1E05-441C-B55B-7B96CD22E617}" srcOrd="0" destOrd="0" presId="urn:microsoft.com/office/officeart/2005/8/layout/cycle2"/>
    <dgm:cxn modelId="{E0C4F3EC-5B5B-4262-8C1C-D56ED0AD1209}" type="presParOf" srcId="{26612C5A-20BA-45A0-B17A-636251389996}" destId="{BA44859D-0A06-4B86-AA48-76CD2A10A864}" srcOrd="4" destOrd="0" presId="urn:microsoft.com/office/officeart/2005/8/layout/cycle2"/>
    <dgm:cxn modelId="{39136DAA-A0DC-4270-8A2D-BF353FEA4B12}" type="presParOf" srcId="{26612C5A-20BA-45A0-B17A-636251389996}" destId="{EEFAD9FA-286B-4016-87BC-D4F2685F5664}" srcOrd="5" destOrd="0" presId="urn:microsoft.com/office/officeart/2005/8/layout/cycle2"/>
    <dgm:cxn modelId="{40A29FE6-9D41-4B77-BEDB-B05F2BE38DBB}" type="presParOf" srcId="{EEFAD9FA-286B-4016-87BC-D4F2685F5664}" destId="{8350FF0D-ECF1-4B74-BE0B-AF22317BF8F4}" srcOrd="0" destOrd="0" presId="urn:microsoft.com/office/officeart/2005/8/layout/cycle2"/>
    <dgm:cxn modelId="{64F2B8B8-20BB-4C14-AF03-06E9EC532CBE}" type="presParOf" srcId="{26612C5A-20BA-45A0-B17A-636251389996}" destId="{A36A6435-7AD4-45B4-9B1E-0C0F9D9B1FCA}" srcOrd="6" destOrd="0" presId="urn:microsoft.com/office/officeart/2005/8/layout/cycle2"/>
    <dgm:cxn modelId="{988E92E8-20B5-41CB-9F95-037FF8490939}" type="presParOf" srcId="{26612C5A-20BA-45A0-B17A-636251389996}" destId="{90338B91-D847-4D09-903A-305E365747B3}" srcOrd="7" destOrd="0" presId="urn:microsoft.com/office/officeart/2005/8/layout/cycle2"/>
    <dgm:cxn modelId="{EA2715DB-560D-4606-8E4D-EA14992F3EC0}" type="presParOf" srcId="{90338B91-D847-4D09-903A-305E365747B3}" destId="{F7923562-4DD8-4595-95F3-DE7625227E1A}" srcOrd="0" destOrd="0" presId="urn:microsoft.com/office/officeart/2005/8/layout/cycle2"/>
    <dgm:cxn modelId="{12D5E811-9B2A-4F7E-9050-F33E2D1D0B80}" type="presParOf" srcId="{26612C5A-20BA-45A0-B17A-636251389996}" destId="{9BE14AB6-E7AC-4B0B-9348-FCC9103C4258}" srcOrd="8" destOrd="0" presId="urn:microsoft.com/office/officeart/2005/8/layout/cycle2"/>
    <dgm:cxn modelId="{CB711EE2-2A2A-4075-9E2D-CB2C70E23B51}" type="presParOf" srcId="{26612C5A-20BA-45A0-B17A-636251389996}" destId="{5548D1AA-9F46-4A30-B3C6-75F9D89F06FA}" srcOrd="9" destOrd="0" presId="urn:microsoft.com/office/officeart/2005/8/layout/cycle2"/>
    <dgm:cxn modelId="{C313168A-AD9B-4759-8729-83B029E0AE8D}" type="presParOf" srcId="{5548D1AA-9F46-4A30-B3C6-75F9D89F06FA}" destId="{EE4E3198-AAD9-488A-9130-903D1CC85D0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DCAC28-78F6-424E-8891-16B4D9272459}" type="doc">
      <dgm:prSet loTypeId="urn:microsoft.com/office/officeart/2005/8/layout/process2" loCatId="process" qsTypeId="urn:microsoft.com/office/officeart/2005/8/quickstyle/3d6" qsCatId="3D" csTypeId="urn:microsoft.com/office/officeart/2005/8/colors/accent0_3" csCatId="mainScheme" phldr="1"/>
      <dgm:spPr/>
    </dgm:pt>
    <dgm:pt modelId="{A239E188-5E9C-4410-AB57-A710EA2E2CDB}">
      <dgm:prSet phldrT="[Text]"/>
      <dgm:spPr/>
      <dgm:t>
        <a:bodyPr/>
        <a:lstStyle/>
        <a:p>
          <a:r>
            <a:rPr lang="en-AU" dirty="0" smtClean="0"/>
            <a:t>Done</a:t>
          </a:r>
          <a:endParaRPr lang="en-AU" dirty="0"/>
        </a:p>
      </dgm:t>
    </dgm:pt>
    <dgm:pt modelId="{BBCFA4C6-1954-408F-9263-8A27E0937549}" type="parTrans" cxnId="{C3C629E3-CB8B-40E5-81D1-3645D30CCD4A}">
      <dgm:prSet/>
      <dgm:spPr/>
      <dgm:t>
        <a:bodyPr/>
        <a:lstStyle/>
        <a:p>
          <a:endParaRPr lang="en-AU"/>
        </a:p>
      </dgm:t>
    </dgm:pt>
    <dgm:pt modelId="{492F3BA3-DAD5-4A12-A1D3-8C8FF04A1320}" type="sibTrans" cxnId="{C3C629E3-CB8B-40E5-81D1-3645D30CCD4A}">
      <dgm:prSet/>
      <dgm:spPr/>
      <dgm:t>
        <a:bodyPr/>
        <a:lstStyle/>
        <a:p>
          <a:endParaRPr lang="en-AU"/>
        </a:p>
      </dgm:t>
    </dgm:pt>
    <dgm:pt modelId="{EC2C5F1F-410C-4FF5-94EF-4C6A95A51DF2}">
      <dgm:prSet phldrT="[Text]"/>
      <dgm:spPr/>
      <dgm:t>
        <a:bodyPr/>
        <a:lstStyle/>
        <a:p>
          <a:r>
            <a:rPr lang="en-AU" dirty="0" smtClean="0"/>
            <a:t>Deploy</a:t>
          </a:r>
          <a:endParaRPr lang="en-AU" dirty="0"/>
        </a:p>
      </dgm:t>
    </dgm:pt>
    <dgm:pt modelId="{8F1C4F6E-7737-4C1C-A45D-02B8FF67155D}" type="parTrans" cxnId="{D6FC8149-D117-46DB-A6DF-C86A74E39F2E}">
      <dgm:prSet/>
      <dgm:spPr/>
      <dgm:t>
        <a:bodyPr/>
        <a:lstStyle/>
        <a:p>
          <a:endParaRPr lang="en-AU"/>
        </a:p>
      </dgm:t>
    </dgm:pt>
    <dgm:pt modelId="{C052C6DF-F571-4E66-A607-DD8BC2C82063}" type="sibTrans" cxnId="{D6FC8149-D117-46DB-A6DF-C86A74E39F2E}">
      <dgm:prSet/>
      <dgm:spPr/>
      <dgm:t>
        <a:bodyPr/>
        <a:lstStyle/>
        <a:p>
          <a:endParaRPr lang="en-AU"/>
        </a:p>
      </dgm:t>
    </dgm:pt>
    <dgm:pt modelId="{D16C2DB5-EF89-4D7D-B7FF-DF1753B3D482}">
      <dgm:prSet phldrT="[Text]"/>
      <dgm:spPr/>
      <dgm:t>
        <a:bodyPr/>
        <a:lstStyle/>
        <a:p>
          <a:r>
            <a:rPr lang="en-AU" dirty="0" smtClean="0"/>
            <a:t>Testing</a:t>
          </a:r>
          <a:endParaRPr lang="en-AU" dirty="0"/>
        </a:p>
      </dgm:t>
    </dgm:pt>
    <dgm:pt modelId="{2E51FE31-6DE3-40EA-8EA9-CD9F59DE4642}" type="parTrans" cxnId="{2BA6A653-80D0-418E-9CA3-61C26EAA2D50}">
      <dgm:prSet/>
      <dgm:spPr/>
      <dgm:t>
        <a:bodyPr/>
        <a:lstStyle/>
        <a:p>
          <a:endParaRPr lang="en-AU"/>
        </a:p>
      </dgm:t>
    </dgm:pt>
    <dgm:pt modelId="{69A84C17-FAA3-4EBF-8A61-8067F2AD90CF}" type="sibTrans" cxnId="{2BA6A653-80D0-418E-9CA3-61C26EAA2D50}">
      <dgm:prSet/>
      <dgm:spPr/>
      <dgm:t>
        <a:bodyPr/>
        <a:lstStyle/>
        <a:p>
          <a:endParaRPr lang="en-AU"/>
        </a:p>
      </dgm:t>
    </dgm:pt>
    <dgm:pt modelId="{91160E2C-CBE6-405E-A2CD-75F57853BB10}" type="pres">
      <dgm:prSet presAssocID="{33DCAC28-78F6-424E-8891-16B4D9272459}" presName="linearFlow" presStyleCnt="0">
        <dgm:presLayoutVars>
          <dgm:resizeHandles val="exact"/>
        </dgm:presLayoutVars>
      </dgm:prSet>
      <dgm:spPr/>
    </dgm:pt>
    <dgm:pt modelId="{4C1DA864-71FB-47BF-9C0F-30E81FF7104B}" type="pres">
      <dgm:prSet presAssocID="{A239E188-5E9C-4410-AB57-A710EA2E2CDB}" presName="node" presStyleLbl="node1" presStyleIdx="0" presStyleCnt="3">
        <dgm:presLayoutVars>
          <dgm:bulletEnabled val="1"/>
        </dgm:presLayoutVars>
      </dgm:prSet>
      <dgm:spPr/>
      <dgm:t>
        <a:bodyPr/>
        <a:lstStyle/>
        <a:p>
          <a:endParaRPr lang="en-AU"/>
        </a:p>
      </dgm:t>
    </dgm:pt>
    <dgm:pt modelId="{D9A6C633-33D3-40CC-9306-65EEF04A92D0}" type="pres">
      <dgm:prSet presAssocID="{492F3BA3-DAD5-4A12-A1D3-8C8FF04A1320}" presName="sibTrans" presStyleLbl="sibTrans2D1" presStyleIdx="0" presStyleCnt="2"/>
      <dgm:spPr/>
      <dgm:t>
        <a:bodyPr/>
        <a:lstStyle/>
        <a:p>
          <a:endParaRPr lang="en-AU"/>
        </a:p>
      </dgm:t>
    </dgm:pt>
    <dgm:pt modelId="{4E32E602-99E4-44C7-A810-41D59CB89390}" type="pres">
      <dgm:prSet presAssocID="{492F3BA3-DAD5-4A12-A1D3-8C8FF04A1320}" presName="connectorText" presStyleLbl="sibTrans2D1" presStyleIdx="0" presStyleCnt="2"/>
      <dgm:spPr/>
      <dgm:t>
        <a:bodyPr/>
        <a:lstStyle/>
        <a:p>
          <a:endParaRPr lang="en-AU"/>
        </a:p>
      </dgm:t>
    </dgm:pt>
    <dgm:pt modelId="{475124BD-9F24-4353-A4F2-8AE3C7F694F0}" type="pres">
      <dgm:prSet presAssocID="{D16C2DB5-EF89-4D7D-B7FF-DF1753B3D482}" presName="node" presStyleLbl="node1" presStyleIdx="1" presStyleCnt="3">
        <dgm:presLayoutVars>
          <dgm:bulletEnabled val="1"/>
        </dgm:presLayoutVars>
      </dgm:prSet>
      <dgm:spPr/>
      <dgm:t>
        <a:bodyPr/>
        <a:lstStyle/>
        <a:p>
          <a:endParaRPr lang="en-AU"/>
        </a:p>
      </dgm:t>
    </dgm:pt>
    <dgm:pt modelId="{570B3130-3D67-43E6-A793-F52F64B10669}" type="pres">
      <dgm:prSet presAssocID="{69A84C17-FAA3-4EBF-8A61-8067F2AD90CF}" presName="sibTrans" presStyleLbl="sibTrans2D1" presStyleIdx="1" presStyleCnt="2"/>
      <dgm:spPr/>
      <dgm:t>
        <a:bodyPr/>
        <a:lstStyle/>
        <a:p>
          <a:endParaRPr lang="en-AU"/>
        </a:p>
      </dgm:t>
    </dgm:pt>
    <dgm:pt modelId="{0485A671-E153-4344-AC82-F16C0874D95A}" type="pres">
      <dgm:prSet presAssocID="{69A84C17-FAA3-4EBF-8A61-8067F2AD90CF}" presName="connectorText" presStyleLbl="sibTrans2D1" presStyleIdx="1" presStyleCnt="2"/>
      <dgm:spPr/>
      <dgm:t>
        <a:bodyPr/>
        <a:lstStyle/>
        <a:p>
          <a:endParaRPr lang="en-AU"/>
        </a:p>
      </dgm:t>
    </dgm:pt>
    <dgm:pt modelId="{4767D810-FBB7-4EEB-AB55-07B0DD68546A}" type="pres">
      <dgm:prSet presAssocID="{EC2C5F1F-410C-4FF5-94EF-4C6A95A51DF2}" presName="node" presStyleLbl="node1" presStyleIdx="2" presStyleCnt="3">
        <dgm:presLayoutVars>
          <dgm:bulletEnabled val="1"/>
        </dgm:presLayoutVars>
      </dgm:prSet>
      <dgm:spPr/>
      <dgm:t>
        <a:bodyPr/>
        <a:lstStyle/>
        <a:p>
          <a:endParaRPr lang="en-AU"/>
        </a:p>
      </dgm:t>
    </dgm:pt>
  </dgm:ptLst>
  <dgm:cxnLst>
    <dgm:cxn modelId="{9C1B1BA2-F961-4962-813D-E3915FA5112A}" type="presOf" srcId="{492F3BA3-DAD5-4A12-A1D3-8C8FF04A1320}" destId="{D9A6C633-33D3-40CC-9306-65EEF04A92D0}" srcOrd="0" destOrd="0" presId="urn:microsoft.com/office/officeart/2005/8/layout/process2"/>
    <dgm:cxn modelId="{DC6F6E23-213E-45F4-AB79-C14D339E1F76}" type="presOf" srcId="{69A84C17-FAA3-4EBF-8A61-8067F2AD90CF}" destId="{0485A671-E153-4344-AC82-F16C0874D95A}" srcOrd="1" destOrd="0" presId="urn:microsoft.com/office/officeart/2005/8/layout/process2"/>
    <dgm:cxn modelId="{C05B3AB4-9E72-46AB-8A90-4AE8F856BD61}" type="presOf" srcId="{A239E188-5E9C-4410-AB57-A710EA2E2CDB}" destId="{4C1DA864-71FB-47BF-9C0F-30E81FF7104B}" srcOrd="0" destOrd="0" presId="urn:microsoft.com/office/officeart/2005/8/layout/process2"/>
    <dgm:cxn modelId="{D6FC8149-D117-46DB-A6DF-C86A74E39F2E}" srcId="{33DCAC28-78F6-424E-8891-16B4D9272459}" destId="{EC2C5F1F-410C-4FF5-94EF-4C6A95A51DF2}" srcOrd="2" destOrd="0" parTransId="{8F1C4F6E-7737-4C1C-A45D-02B8FF67155D}" sibTransId="{C052C6DF-F571-4E66-A607-DD8BC2C82063}"/>
    <dgm:cxn modelId="{29591346-15B3-4985-A3D6-3701BE516619}" type="presOf" srcId="{69A84C17-FAA3-4EBF-8A61-8067F2AD90CF}" destId="{570B3130-3D67-43E6-A793-F52F64B10669}" srcOrd="0" destOrd="0" presId="urn:microsoft.com/office/officeart/2005/8/layout/process2"/>
    <dgm:cxn modelId="{C3C629E3-CB8B-40E5-81D1-3645D30CCD4A}" srcId="{33DCAC28-78F6-424E-8891-16B4D9272459}" destId="{A239E188-5E9C-4410-AB57-A710EA2E2CDB}" srcOrd="0" destOrd="0" parTransId="{BBCFA4C6-1954-408F-9263-8A27E0937549}" sibTransId="{492F3BA3-DAD5-4A12-A1D3-8C8FF04A1320}"/>
    <dgm:cxn modelId="{C0B436DB-C3BA-4D4B-918C-E6C5D7A177AA}" type="presOf" srcId="{EC2C5F1F-410C-4FF5-94EF-4C6A95A51DF2}" destId="{4767D810-FBB7-4EEB-AB55-07B0DD68546A}" srcOrd="0" destOrd="0" presId="urn:microsoft.com/office/officeart/2005/8/layout/process2"/>
    <dgm:cxn modelId="{2BA6A653-80D0-418E-9CA3-61C26EAA2D50}" srcId="{33DCAC28-78F6-424E-8891-16B4D9272459}" destId="{D16C2DB5-EF89-4D7D-B7FF-DF1753B3D482}" srcOrd="1" destOrd="0" parTransId="{2E51FE31-6DE3-40EA-8EA9-CD9F59DE4642}" sibTransId="{69A84C17-FAA3-4EBF-8A61-8067F2AD90CF}"/>
    <dgm:cxn modelId="{1C8C6B23-9D65-4351-A555-DDA60AB6C1DF}" type="presOf" srcId="{492F3BA3-DAD5-4A12-A1D3-8C8FF04A1320}" destId="{4E32E602-99E4-44C7-A810-41D59CB89390}" srcOrd="1" destOrd="0" presId="urn:microsoft.com/office/officeart/2005/8/layout/process2"/>
    <dgm:cxn modelId="{10674CF0-DB31-49AB-97A8-FECFF625E1EE}" type="presOf" srcId="{D16C2DB5-EF89-4D7D-B7FF-DF1753B3D482}" destId="{475124BD-9F24-4353-A4F2-8AE3C7F694F0}" srcOrd="0" destOrd="0" presId="urn:microsoft.com/office/officeart/2005/8/layout/process2"/>
    <dgm:cxn modelId="{A991C09E-B8E1-4C30-893A-9B45AE21DAB1}" type="presOf" srcId="{33DCAC28-78F6-424E-8891-16B4D9272459}" destId="{91160E2C-CBE6-405E-A2CD-75F57853BB10}" srcOrd="0" destOrd="0" presId="urn:microsoft.com/office/officeart/2005/8/layout/process2"/>
    <dgm:cxn modelId="{B12636AB-1276-45D2-8894-371BC1EBFB83}" type="presParOf" srcId="{91160E2C-CBE6-405E-A2CD-75F57853BB10}" destId="{4C1DA864-71FB-47BF-9C0F-30E81FF7104B}" srcOrd="0" destOrd="0" presId="urn:microsoft.com/office/officeart/2005/8/layout/process2"/>
    <dgm:cxn modelId="{CA46C265-236F-457E-9C8B-6AF4F62F3F8B}" type="presParOf" srcId="{91160E2C-CBE6-405E-A2CD-75F57853BB10}" destId="{D9A6C633-33D3-40CC-9306-65EEF04A92D0}" srcOrd="1" destOrd="0" presId="urn:microsoft.com/office/officeart/2005/8/layout/process2"/>
    <dgm:cxn modelId="{5551BE69-7484-47A8-AF33-FC3DDD954C4A}" type="presParOf" srcId="{D9A6C633-33D3-40CC-9306-65EEF04A92D0}" destId="{4E32E602-99E4-44C7-A810-41D59CB89390}" srcOrd="0" destOrd="0" presId="urn:microsoft.com/office/officeart/2005/8/layout/process2"/>
    <dgm:cxn modelId="{79E0CCC4-25F0-4961-A34B-A5A8CA19D7F3}" type="presParOf" srcId="{91160E2C-CBE6-405E-A2CD-75F57853BB10}" destId="{475124BD-9F24-4353-A4F2-8AE3C7F694F0}" srcOrd="2" destOrd="0" presId="urn:microsoft.com/office/officeart/2005/8/layout/process2"/>
    <dgm:cxn modelId="{E50A460D-9410-4F2D-A390-5037C4620BE4}" type="presParOf" srcId="{91160E2C-CBE6-405E-A2CD-75F57853BB10}" destId="{570B3130-3D67-43E6-A793-F52F64B10669}" srcOrd="3" destOrd="0" presId="urn:microsoft.com/office/officeart/2005/8/layout/process2"/>
    <dgm:cxn modelId="{2AF7B259-6EB9-484F-BA9F-5615AD6A75D7}" type="presParOf" srcId="{570B3130-3D67-43E6-A793-F52F64B10669}" destId="{0485A671-E153-4344-AC82-F16C0874D95A}" srcOrd="0" destOrd="0" presId="urn:microsoft.com/office/officeart/2005/8/layout/process2"/>
    <dgm:cxn modelId="{414F1121-1953-4883-9695-68656288BA86}" type="presParOf" srcId="{91160E2C-CBE6-405E-A2CD-75F57853BB10}" destId="{4767D810-FBB7-4EEB-AB55-07B0DD68546A}"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85B5CD-D89E-4EF6-B085-D755EE3B7997}" type="doc">
      <dgm:prSet loTypeId="urn:microsoft.com/office/officeart/2005/8/layout/chevron2" loCatId="process" qsTypeId="urn:microsoft.com/office/officeart/2005/8/quickstyle/3d6" qsCatId="3D" csTypeId="urn:microsoft.com/office/officeart/2005/8/colors/accent0_3" csCatId="mainScheme" phldr="1"/>
      <dgm:spPr/>
      <dgm:t>
        <a:bodyPr/>
        <a:lstStyle/>
        <a:p>
          <a:endParaRPr lang="en-AU"/>
        </a:p>
      </dgm:t>
    </dgm:pt>
    <dgm:pt modelId="{33DAEF9C-9BB5-4166-873E-320C6B60F800}">
      <dgm:prSet phldrT="[Text]"/>
      <dgm:spPr/>
      <dgm:t>
        <a:bodyPr/>
        <a:lstStyle/>
        <a:p>
          <a:r>
            <a:rPr lang="en-AU" dirty="0" smtClean="0"/>
            <a:t>1</a:t>
          </a:r>
          <a:endParaRPr lang="en-AU" dirty="0"/>
        </a:p>
      </dgm:t>
    </dgm:pt>
    <dgm:pt modelId="{04D02ACF-686B-43DD-8540-81E5D358C79C}" type="parTrans" cxnId="{83B9F4AD-D177-42F7-BEF8-5DAB74AC5E5D}">
      <dgm:prSet/>
      <dgm:spPr/>
      <dgm:t>
        <a:bodyPr/>
        <a:lstStyle/>
        <a:p>
          <a:endParaRPr lang="en-AU"/>
        </a:p>
      </dgm:t>
    </dgm:pt>
    <dgm:pt modelId="{E0D2F952-B8C8-4D95-B5CF-125020ED3475}" type="sibTrans" cxnId="{83B9F4AD-D177-42F7-BEF8-5DAB74AC5E5D}">
      <dgm:prSet/>
      <dgm:spPr/>
      <dgm:t>
        <a:bodyPr/>
        <a:lstStyle/>
        <a:p>
          <a:endParaRPr lang="en-AU"/>
        </a:p>
      </dgm:t>
    </dgm:pt>
    <dgm:pt modelId="{680F9140-F0D1-4265-B20D-340CB3451EAE}">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Create a test</a:t>
          </a:r>
          <a:endParaRPr lang="en-AU" dirty="0"/>
        </a:p>
      </dgm:t>
    </dgm:pt>
    <dgm:pt modelId="{F5E99C54-3A46-4135-A2AB-CF7A3501550F}" type="parTrans" cxnId="{952214EE-AACD-479E-9FF7-A86D633AD432}">
      <dgm:prSet/>
      <dgm:spPr/>
      <dgm:t>
        <a:bodyPr/>
        <a:lstStyle/>
        <a:p>
          <a:endParaRPr lang="en-AU"/>
        </a:p>
      </dgm:t>
    </dgm:pt>
    <dgm:pt modelId="{CD2101E7-226C-4C5F-B9D2-9B72EF31AE88}" type="sibTrans" cxnId="{952214EE-AACD-479E-9FF7-A86D633AD432}">
      <dgm:prSet/>
      <dgm:spPr/>
      <dgm:t>
        <a:bodyPr/>
        <a:lstStyle/>
        <a:p>
          <a:endParaRPr lang="en-AU"/>
        </a:p>
      </dgm:t>
    </dgm:pt>
    <dgm:pt modelId="{904EC154-1B60-4BAC-9304-150F0C58C5E5}">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2</a:t>
          </a:r>
          <a:endParaRPr lang="en-AU" dirty="0"/>
        </a:p>
      </dgm:t>
    </dgm:pt>
    <dgm:pt modelId="{D8EFC23B-5538-4510-AC11-14E263A166A2}" type="parTrans" cxnId="{BDD9DB70-853C-436F-9354-90953603E9B8}">
      <dgm:prSet/>
      <dgm:spPr/>
      <dgm:t>
        <a:bodyPr/>
        <a:lstStyle/>
        <a:p>
          <a:endParaRPr lang="en-AU"/>
        </a:p>
      </dgm:t>
    </dgm:pt>
    <dgm:pt modelId="{7F0389D2-0FBC-4087-B886-718BE1DECFAA}" type="sibTrans" cxnId="{BDD9DB70-853C-436F-9354-90953603E9B8}">
      <dgm:prSet/>
      <dgm:spPr/>
      <dgm:t>
        <a:bodyPr/>
        <a:lstStyle/>
        <a:p>
          <a:endParaRPr lang="en-AU"/>
        </a:p>
      </dgm:t>
    </dgm:pt>
    <dgm:pt modelId="{F3E4B90C-F57D-4E2C-BD3B-4273CF7106EA}">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Add the test to the test catalogue</a:t>
          </a:r>
          <a:endParaRPr lang="en-AU" dirty="0"/>
        </a:p>
      </dgm:t>
    </dgm:pt>
    <dgm:pt modelId="{16DB6BE2-214E-4B2D-90A3-21F5E269040D}" type="parTrans" cxnId="{7501EAFF-494F-44AE-86C6-7F6CD9E44355}">
      <dgm:prSet/>
      <dgm:spPr/>
      <dgm:t>
        <a:bodyPr/>
        <a:lstStyle/>
        <a:p>
          <a:endParaRPr lang="en-AU"/>
        </a:p>
      </dgm:t>
    </dgm:pt>
    <dgm:pt modelId="{00182EB1-E895-4B44-B550-0196FB2BB957}" type="sibTrans" cxnId="{7501EAFF-494F-44AE-86C6-7F6CD9E44355}">
      <dgm:prSet/>
      <dgm:spPr/>
      <dgm:t>
        <a:bodyPr/>
        <a:lstStyle/>
        <a:p>
          <a:endParaRPr lang="en-AU"/>
        </a:p>
      </dgm:t>
    </dgm:pt>
    <dgm:pt modelId="{C692B713-FE74-4A23-82A7-0888C2AF4ADA}">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3</a:t>
          </a:r>
          <a:endParaRPr lang="en-AU" dirty="0"/>
        </a:p>
      </dgm:t>
    </dgm:pt>
    <dgm:pt modelId="{B9FDDE80-22FA-4AD4-B1FE-E95B52B03774}" type="parTrans" cxnId="{07E2F776-9311-43BC-94A4-6C4301BC5189}">
      <dgm:prSet/>
      <dgm:spPr/>
      <dgm:t>
        <a:bodyPr/>
        <a:lstStyle/>
        <a:p>
          <a:endParaRPr lang="en-AU"/>
        </a:p>
      </dgm:t>
    </dgm:pt>
    <dgm:pt modelId="{68D11344-9C7F-4BE8-A11B-B96B2CE6E498}" type="sibTrans" cxnId="{07E2F776-9311-43BC-94A4-6C4301BC5189}">
      <dgm:prSet/>
      <dgm:spPr/>
      <dgm:t>
        <a:bodyPr/>
        <a:lstStyle/>
        <a:p>
          <a:endParaRPr lang="en-AU"/>
        </a:p>
      </dgm:t>
    </dgm:pt>
    <dgm:pt modelId="{E1336D86-2C30-4362-91A7-F163A84DF91E}">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Write the code</a:t>
          </a:r>
          <a:endParaRPr lang="en-AU" dirty="0"/>
        </a:p>
      </dgm:t>
    </dgm:pt>
    <dgm:pt modelId="{DAA46877-0EC2-4756-B224-3F6346F0C96F}" type="parTrans" cxnId="{F3E8C354-2EAA-42E6-AF08-C56C31449978}">
      <dgm:prSet/>
      <dgm:spPr/>
      <dgm:t>
        <a:bodyPr/>
        <a:lstStyle/>
        <a:p>
          <a:endParaRPr lang="en-AU"/>
        </a:p>
      </dgm:t>
    </dgm:pt>
    <dgm:pt modelId="{8AAC317B-72F3-44CE-B02A-2FDA671C144D}" type="sibTrans" cxnId="{F3E8C354-2EAA-42E6-AF08-C56C31449978}">
      <dgm:prSet/>
      <dgm:spPr/>
      <dgm:t>
        <a:bodyPr/>
        <a:lstStyle/>
        <a:p>
          <a:endParaRPr lang="en-AU"/>
        </a:p>
      </dgm:t>
    </dgm:pt>
    <dgm:pt modelId="{9086585B-4A12-40B3-8E5B-C621F568BEE2}">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4</a:t>
          </a:r>
          <a:endParaRPr lang="en-AU" dirty="0"/>
        </a:p>
      </dgm:t>
    </dgm:pt>
    <dgm:pt modelId="{67EDA1FE-C536-4DD4-95A0-1928F56B8506}" type="parTrans" cxnId="{5C08EFDD-1900-4A8D-BA08-B27933D023B1}">
      <dgm:prSet/>
      <dgm:spPr/>
      <dgm:t>
        <a:bodyPr/>
        <a:lstStyle/>
        <a:p>
          <a:endParaRPr lang="en-AU"/>
        </a:p>
      </dgm:t>
    </dgm:pt>
    <dgm:pt modelId="{8017DA2A-1F39-4243-8D5B-58027CDCDD44}" type="sibTrans" cxnId="{5C08EFDD-1900-4A8D-BA08-B27933D023B1}">
      <dgm:prSet/>
      <dgm:spPr/>
      <dgm:t>
        <a:bodyPr/>
        <a:lstStyle/>
        <a:p>
          <a:endParaRPr lang="en-AU"/>
        </a:p>
      </dgm:t>
    </dgm:pt>
    <dgm:pt modelId="{532BF515-0AF3-4D1B-BFE3-39AF1DCCCAC7}">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Run the tests (all of them)</a:t>
          </a:r>
          <a:endParaRPr lang="en-AU" dirty="0"/>
        </a:p>
      </dgm:t>
    </dgm:pt>
    <dgm:pt modelId="{06FD2750-07B4-4C98-8CB3-3F38B48452AE}" type="parTrans" cxnId="{4521E63F-F4E6-45BB-9D7B-B3760BCDBFE0}">
      <dgm:prSet/>
      <dgm:spPr/>
      <dgm:t>
        <a:bodyPr/>
        <a:lstStyle/>
        <a:p>
          <a:endParaRPr lang="en-AU"/>
        </a:p>
      </dgm:t>
    </dgm:pt>
    <dgm:pt modelId="{E3847E75-EFF3-46EF-AD68-8ED0FB4957E6}" type="sibTrans" cxnId="{4521E63F-F4E6-45BB-9D7B-B3760BCDBFE0}">
      <dgm:prSet/>
      <dgm:spPr/>
      <dgm:t>
        <a:bodyPr/>
        <a:lstStyle/>
        <a:p>
          <a:endParaRPr lang="en-AU"/>
        </a:p>
      </dgm:t>
    </dgm:pt>
    <dgm:pt modelId="{32A0D6E6-FEA0-4AE8-BD25-192D5C022C13}">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5</a:t>
          </a:r>
          <a:endParaRPr lang="en-AU" dirty="0"/>
        </a:p>
      </dgm:t>
    </dgm:pt>
    <dgm:pt modelId="{07800452-9AF0-4763-9149-07855F3109CE}" type="parTrans" cxnId="{E4799526-DD16-42F8-B652-BAEC6BCBDF7C}">
      <dgm:prSet/>
      <dgm:spPr/>
      <dgm:t>
        <a:bodyPr/>
        <a:lstStyle/>
        <a:p>
          <a:endParaRPr lang="en-AU"/>
        </a:p>
      </dgm:t>
    </dgm:pt>
    <dgm:pt modelId="{6E450D25-B7BF-4CD4-BE17-84F19616B154}" type="sibTrans" cxnId="{E4799526-DD16-42F8-B652-BAEC6BCBDF7C}">
      <dgm:prSet/>
      <dgm:spPr/>
      <dgm:t>
        <a:bodyPr/>
        <a:lstStyle/>
        <a:p>
          <a:endParaRPr lang="en-AU"/>
        </a:p>
      </dgm:t>
    </dgm:pt>
    <dgm:pt modelId="{E32C7C6C-ABB9-4A9E-93EF-603BFDC0A3C1}">
      <dgm:prSet phldrT="[Text]"/>
      <dgm:spPr/>
      <dgm:t>
        <a:bodyPr/>
        <a:lstStyle/>
        <a:p>
          <a:r>
            <a:rPr lang="en-AU" i="1" spc="-100" dirty="0" smtClean="0">
              <a:effectLst>
                <a:outerShdw blurRad="38100" dist="38100" dir="2700000" algn="tl">
                  <a:srgbClr val="000000">
                    <a:alpha val="43137"/>
                  </a:srgbClr>
                </a:outerShdw>
              </a:effectLst>
              <a:latin typeface="Helvetica" pitchFamily="34" charset="0"/>
            </a:rPr>
            <a:t>Clean up the code as required. (Refactor)</a:t>
          </a:r>
          <a:endParaRPr lang="en-AU" dirty="0"/>
        </a:p>
      </dgm:t>
    </dgm:pt>
    <dgm:pt modelId="{88F15E06-37BB-4164-81A9-1D422C2EA8A1}" type="parTrans" cxnId="{FAF17A79-0754-4A4D-BF78-3190B66F2B95}">
      <dgm:prSet/>
      <dgm:spPr/>
      <dgm:t>
        <a:bodyPr/>
        <a:lstStyle/>
        <a:p>
          <a:endParaRPr lang="en-AU"/>
        </a:p>
      </dgm:t>
    </dgm:pt>
    <dgm:pt modelId="{C82CD2C5-4FC6-49B4-9A07-6911FC615814}" type="sibTrans" cxnId="{FAF17A79-0754-4A4D-BF78-3190B66F2B95}">
      <dgm:prSet/>
      <dgm:spPr/>
      <dgm:t>
        <a:bodyPr/>
        <a:lstStyle/>
        <a:p>
          <a:endParaRPr lang="en-AU"/>
        </a:p>
      </dgm:t>
    </dgm:pt>
    <dgm:pt modelId="{62F5CD45-48AD-4C25-BF1A-3A5D7D240B68}" type="pres">
      <dgm:prSet presAssocID="{2D85B5CD-D89E-4EF6-B085-D755EE3B7997}" presName="linearFlow" presStyleCnt="0">
        <dgm:presLayoutVars>
          <dgm:dir/>
          <dgm:animLvl val="lvl"/>
          <dgm:resizeHandles val="exact"/>
        </dgm:presLayoutVars>
      </dgm:prSet>
      <dgm:spPr/>
      <dgm:t>
        <a:bodyPr/>
        <a:lstStyle/>
        <a:p>
          <a:endParaRPr lang="en-AU"/>
        </a:p>
      </dgm:t>
    </dgm:pt>
    <dgm:pt modelId="{C00C55D1-4842-4D25-9224-94F61CEDFF33}" type="pres">
      <dgm:prSet presAssocID="{33DAEF9C-9BB5-4166-873E-320C6B60F800}" presName="composite" presStyleCnt="0"/>
      <dgm:spPr/>
      <dgm:t>
        <a:bodyPr/>
        <a:lstStyle/>
        <a:p>
          <a:endParaRPr lang="en-AU"/>
        </a:p>
      </dgm:t>
    </dgm:pt>
    <dgm:pt modelId="{4B843968-0DBD-47A5-B8C4-7777F741C718}" type="pres">
      <dgm:prSet presAssocID="{33DAEF9C-9BB5-4166-873E-320C6B60F800}" presName="parentText" presStyleLbl="alignNode1" presStyleIdx="0" presStyleCnt="5">
        <dgm:presLayoutVars>
          <dgm:chMax val="1"/>
          <dgm:bulletEnabled val="1"/>
        </dgm:presLayoutVars>
      </dgm:prSet>
      <dgm:spPr/>
      <dgm:t>
        <a:bodyPr/>
        <a:lstStyle/>
        <a:p>
          <a:endParaRPr lang="en-AU"/>
        </a:p>
      </dgm:t>
    </dgm:pt>
    <dgm:pt modelId="{706C5AEE-48A2-46F1-A647-C57995FD4122}" type="pres">
      <dgm:prSet presAssocID="{33DAEF9C-9BB5-4166-873E-320C6B60F800}" presName="descendantText" presStyleLbl="alignAcc1" presStyleIdx="0" presStyleCnt="5">
        <dgm:presLayoutVars>
          <dgm:bulletEnabled val="1"/>
        </dgm:presLayoutVars>
      </dgm:prSet>
      <dgm:spPr/>
      <dgm:t>
        <a:bodyPr/>
        <a:lstStyle/>
        <a:p>
          <a:endParaRPr lang="en-AU"/>
        </a:p>
      </dgm:t>
    </dgm:pt>
    <dgm:pt modelId="{EB207851-DEE5-4F70-89F0-AAF7D033A86C}" type="pres">
      <dgm:prSet presAssocID="{E0D2F952-B8C8-4D95-B5CF-125020ED3475}" presName="sp" presStyleCnt="0"/>
      <dgm:spPr/>
      <dgm:t>
        <a:bodyPr/>
        <a:lstStyle/>
        <a:p>
          <a:endParaRPr lang="en-AU"/>
        </a:p>
      </dgm:t>
    </dgm:pt>
    <dgm:pt modelId="{1BFDAE2D-100C-47A6-87FD-35373BE6B812}" type="pres">
      <dgm:prSet presAssocID="{904EC154-1B60-4BAC-9304-150F0C58C5E5}" presName="composite" presStyleCnt="0"/>
      <dgm:spPr/>
      <dgm:t>
        <a:bodyPr/>
        <a:lstStyle/>
        <a:p>
          <a:endParaRPr lang="en-AU"/>
        </a:p>
      </dgm:t>
    </dgm:pt>
    <dgm:pt modelId="{18F97AFE-F321-4B5B-BAF6-D09846D38501}" type="pres">
      <dgm:prSet presAssocID="{904EC154-1B60-4BAC-9304-150F0C58C5E5}" presName="parentText" presStyleLbl="alignNode1" presStyleIdx="1" presStyleCnt="5">
        <dgm:presLayoutVars>
          <dgm:chMax val="1"/>
          <dgm:bulletEnabled val="1"/>
        </dgm:presLayoutVars>
      </dgm:prSet>
      <dgm:spPr/>
      <dgm:t>
        <a:bodyPr/>
        <a:lstStyle/>
        <a:p>
          <a:endParaRPr lang="en-AU"/>
        </a:p>
      </dgm:t>
    </dgm:pt>
    <dgm:pt modelId="{3F0FCA10-8C80-413F-8C4C-25B665159CC0}" type="pres">
      <dgm:prSet presAssocID="{904EC154-1B60-4BAC-9304-150F0C58C5E5}" presName="descendantText" presStyleLbl="alignAcc1" presStyleIdx="1" presStyleCnt="5">
        <dgm:presLayoutVars>
          <dgm:bulletEnabled val="1"/>
        </dgm:presLayoutVars>
      </dgm:prSet>
      <dgm:spPr/>
      <dgm:t>
        <a:bodyPr/>
        <a:lstStyle/>
        <a:p>
          <a:endParaRPr lang="en-AU"/>
        </a:p>
      </dgm:t>
    </dgm:pt>
    <dgm:pt modelId="{D8F6A32B-52C1-49B2-98AE-DB1024AFEDD8}" type="pres">
      <dgm:prSet presAssocID="{7F0389D2-0FBC-4087-B886-718BE1DECFAA}" presName="sp" presStyleCnt="0"/>
      <dgm:spPr/>
      <dgm:t>
        <a:bodyPr/>
        <a:lstStyle/>
        <a:p>
          <a:endParaRPr lang="en-AU"/>
        </a:p>
      </dgm:t>
    </dgm:pt>
    <dgm:pt modelId="{2AE56F6C-C921-482B-A243-D9A8E87C1B68}" type="pres">
      <dgm:prSet presAssocID="{C692B713-FE74-4A23-82A7-0888C2AF4ADA}" presName="composite" presStyleCnt="0"/>
      <dgm:spPr/>
      <dgm:t>
        <a:bodyPr/>
        <a:lstStyle/>
        <a:p>
          <a:endParaRPr lang="en-AU"/>
        </a:p>
      </dgm:t>
    </dgm:pt>
    <dgm:pt modelId="{0B741339-BCA4-445F-AB00-5B77BBB2E975}" type="pres">
      <dgm:prSet presAssocID="{C692B713-FE74-4A23-82A7-0888C2AF4ADA}" presName="parentText" presStyleLbl="alignNode1" presStyleIdx="2" presStyleCnt="5">
        <dgm:presLayoutVars>
          <dgm:chMax val="1"/>
          <dgm:bulletEnabled val="1"/>
        </dgm:presLayoutVars>
      </dgm:prSet>
      <dgm:spPr/>
      <dgm:t>
        <a:bodyPr/>
        <a:lstStyle/>
        <a:p>
          <a:endParaRPr lang="en-AU"/>
        </a:p>
      </dgm:t>
    </dgm:pt>
    <dgm:pt modelId="{2C0DD550-CF8A-42BD-8F30-1738C22261D4}" type="pres">
      <dgm:prSet presAssocID="{C692B713-FE74-4A23-82A7-0888C2AF4ADA}" presName="descendantText" presStyleLbl="alignAcc1" presStyleIdx="2" presStyleCnt="5">
        <dgm:presLayoutVars>
          <dgm:bulletEnabled val="1"/>
        </dgm:presLayoutVars>
      </dgm:prSet>
      <dgm:spPr/>
      <dgm:t>
        <a:bodyPr/>
        <a:lstStyle/>
        <a:p>
          <a:endParaRPr lang="en-AU"/>
        </a:p>
      </dgm:t>
    </dgm:pt>
    <dgm:pt modelId="{15B8C58B-1298-411B-9E9F-F9FA446FB10E}" type="pres">
      <dgm:prSet presAssocID="{68D11344-9C7F-4BE8-A11B-B96B2CE6E498}" presName="sp" presStyleCnt="0"/>
      <dgm:spPr/>
      <dgm:t>
        <a:bodyPr/>
        <a:lstStyle/>
        <a:p>
          <a:endParaRPr lang="en-AU"/>
        </a:p>
      </dgm:t>
    </dgm:pt>
    <dgm:pt modelId="{F0E932FA-1F4B-48B8-8640-47658B4C6AEA}" type="pres">
      <dgm:prSet presAssocID="{9086585B-4A12-40B3-8E5B-C621F568BEE2}" presName="composite" presStyleCnt="0"/>
      <dgm:spPr/>
      <dgm:t>
        <a:bodyPr/>
        <a:lstStyle/>
        <a:p>
          <a:endParaRPr lang="en-AU"/>
        </a:p>
      </dgm:t>
    </dgm:pt>
    <dgm:pt modelId="{AD3A53EF-2425-484B-8663-BBCE1D09ED69}" type="pres">
      <dgm:prSet presAssocID="{9086585B-4A12-40B3-8E5B-C621F568BEE2}" presName="parentText" presStyleLbl="alignNode1" presStyleIdx="3" presStyleCnt="5">
        <dgm:presLayoutVars>
          <dgm:chMax val="1"/>
          <dgm:bulletEnabled val="1"/>
        </dgm:presLayoutVars>
      </dgm:prSet>
      <dgm:spPr/>
      <dgm:t>
        <a:bodyPr/>
        <a:lstStyle/>
        <a:p>
          <a:endParaRPr lang="en-AU"/>
        </a:p>
      </dgm:t>
    </dgm:pt>
    <dgm:pt modelId="{84911316-2FFA-4592-A1AA-A3BC8F499222}" type="pres">
      <dgm:prSet presAssocID="{9086585B-4A12-40B3-8E5B-C621F568BEE2}" presName="descendantText" presStyleLbl="alignAcc1" presStyleIdx="3" presStyleCnt="5">
        <dgm:presLayoutVars>
          <dgm:bulletEnabled val="1"/>
        </dgm:presLayoutVars>
      </dgm:prSet>
      <dgm:spPr/>
      <dgm:t>
        <a:bodyPr/>
        <a:lstStyle/>
        <a:p>
          <a:endParaRPr lang="en-AU"/>
        </a:p>
      </dgm:t>
    </dgm:pt>
    <dgm:pt modelId="{28AE4D03-8406-4B68-A913-23FD99EE533A}" type="pres">
      <dgm:prSet presAssocID="{8017DA2A-1F39-4243-8D5B-58027CDCDD44}" presName="sp" presStyleCnt="0"/>
      <dgm:spPr/>
      <dgm:t>
        <a:bodyPr/>
        <a:lstStyle/>
        <a:p>
          <a:endParaRPr lang="en-AU"/>
        </a:p>
      </dgm:t>
    </dgm:pt>
    <dgm:pt modelId="{6B10CB9F-B723-4D24-9567-36A4BE0D922A}" type="pres">
      <dgm:prSet presAssocID="{32A0D6E6-FEA0-4AE8-BD25-192D5C022C13}" presName="composite" presStyleCnt="0"/>
      <dgm:spPr/>
      <dgm:t>
        <a:bodyPr/>
        <a:lstStyle/>
        <a:p>
          <a:endParaRPr lang="en-AU"/>
        </a:p>
      </dgm:t>
    </dgm:pt>
    <dgm:pt modelId="{7ED3AA09-47AB-4ED0-9F86-2E34358B3CC6}" type="pres">
      <dgm:prSet presAssocID="{32A0D6E6-FEA0-4AE8-BD25-192D5C022C13}" presName="parentText" presStyleLbl="alignNode1" presStyleIdx="4" presStyleCnt="5">
        <dgm:presLayoutVars>
          <dgm:chMax val="1"/>
          <dgm:bulletEnabled val="1"/>
        </dgm:presLayoutVars>
      </dgm:prSet>
      <dgm:spPr/>
      <dgm:t>
        <a:bodyPr/>
        <a:lstStyle/>
        <a:p>
          <a:endParaRPr lang="en-AU"/>
        </a:p>
      </dgm:t>
    </dgm:pt>
    <dgm:pt modelId="{AC56A683-29B2-49C3-92A4-58492C4DFB3C}" type="pres">
      <dgm:prSet presAssocID="{32A0D6E6-FEA0-4AE8-BD25-192D5C022C13}" presName="descendantText" presStyleLbl="alignAcc1" presStyleIdx="4" presStyleCnt="5">
        <dgm:presLayoutVars>
          <dgm:bulletEnabled val="1"/>
        </dgm:presLayoutVars>
      </dgm:prSet>
      <dgm:spPr/>
      <dgm:t>
        <a:bodyPr/>
        <a:lstStyle/>
        <a:p>
          <a:endParaRPr lang="en-AU"/>
        </a:p>
      </dgm:t>
    </dgm:pt>
  </dgm:ptLst>
  <dgm:cxnLst>
    <dgm:cxn modelId="{FAF17A79-0754-4A4D-BF78-3190B66F2B95}" srcId="{32A0D6E6-FEA0-4AE8-BD25-192D5C022C13}" destId="{E32C7C6C-ABB9-4A9E-93EF-603BFDC0A3C1}" srcOrd="0" destOrd="0" parTransId="{88F15E06-37BB-4164-81A9-1D422C2EA8A1}" sibTransId="{C82CD2C5-4FC6-49B4-9A07-6911FC615814}"/>
    <dgm:cxn modelId="{83B9F4AD-D177-42F7-BEF8-5DAB74AC5E5D}" srcId="{2D85B5CD-D89E-4EF6-B085-D755EE3B7997}" destId="{33DAEF9C-9BB5-4166-873E-320C6B60F800}" srcOrd="0" destOrd="0" parTransId="{04D02ACF-686B-43DD-8540-81E5D358C79C}" sibTransId="{E0D2F952-B8C8-4D95-B5CF-125020ED3475}"/>
    <dgm:cxn modelId="{39ADB646-8BB4-4F88-AA45-7EB699297BE7}" type="presOf" srcId="{E1336D86-2C30-4362-91A7-F163A84DF91E}" destId="{2C0DD550-CF8A-42BD-8F30-1738C22261D4}" srcOrd="0" destOrd="0" presId="urn:microsoft.com/office/officeart/2005/8/layout/chevron2"/>
    <dgm:cxn modelId="{E4799526-DD16-42F8-B652-BAEC6BCBDF7C}" srcId="{2D85B5CD-D89E-4EF6-B085-D755EE3B7997}" destId="{32A0D6E6-FEA0-4AE8-BD25-192D5C022C13}" srcOrd="4" destOrd="0" parTransId="{07800452-9AF0-4763-9149-07855F3109CE}" sibTransId="{6E450D25-B7BF-4CD4-BE17-84F19616B154}"/>
    <dgm:cxn modelId="{66F3B6AB-70D7-44FC-8B9E-C12BF60B358B}" type="presOf" srcId="{C692B713-FE74-4A23-82A7-0888C2AF4ADA}" destId="{0B741339-BCA4-445F-AB00-5B77BBB2E975}" srcOrd="0" destOrd="0" presId="urn:microsoft.com/office/officeart/2005/8/layout/chevron2"/>
    <dgm:cxn modelId="{9282D569-1251-43E8-A673-812EEDDE2EC1}" type="presOf" srcId="{9086585B-4A12-40B3-8E5B-C621F568BEE2}" destId="{AD3A53EF-2425-484B-8663-BBCE1D09ED69}" srcOrd="0" destOrd="0" presId="urn:microsoft.com/office/officeart/2005/8/layout/chevron2"/>
    <dgm:cxn modelId="{B2589118-B836-46B0-8352-7791DE38BF2F}" type="presOf" srcId="{532BF515-0AF3-4D1B-BFE3-39AF1DCCCAC7}" destId="{84911316-2FFA-4592-A1AA-A3BC8F499222}" srcOrd="0" destOrd="0" presId="urn:microsoft.com/office/officeart/2005/8/layout/chevron2"/>
    <dgm:cxn modelId="{5C08EFDD-1900-4A8D-BA08-B27933D023B1}" srcId="{2D85B5CD-D89E-4EF6-B085-D755EE3B7997}" destId="{9086585B-4A12-40B3-8E5B-C621F568BEE2}" srcOrd="3" destOrd="0" parTransId="{67EDA1FE-C536-4DD4-95A0-1928F56B8506}" sibTransId="{8017DA2A-1F39-4243-8D5B-58027CDCDD44}"/>
    <dgm:cxn modelId="{7E7AC2C6-CACB-49C7-B6DE-7F66B8A14B81}" type="presOf" srcId="{33DAEF9C-9BB5-4166-873E-320C6B60F800}" destId="{4B843968-0DBD-47A5-B8C4-7777F741C718}" srcOrd="0" destOrd="0" presId="urn:microsoft.com/office/officeart/2005/8/layout/chevron2"/>
    <dgm:cxn modelId="{0D4A7DD8-E0F4-4860-817A-265671E865B7}" type="presOf" srcId="{904EC154-1B60-4BAC-9304-150F0C58C5E5}" destId="{18F97AFE-F321-4B5B-BAF6-D09846D38501}" srcOrd="0" destOrd="0" presId="urn:microsoft.com/office/officeart/2005/8/layout/chevron2"/>
    <dgm:cxn modelId="{07E2F776-9311-43BC-94A4-6C4301BC5189}" srcId="{2D85B5CD-D89E-4EF6-B085-D755EE3B7997}" destId="{C692B713-FE74-4A23-82A7-0888C2AF4ADA}" srcOrd="2" destOrd="0" parTransId="{B9FDDE80-22FA-4AD4-B1FE-E95B52B03774}" sibTransId="{68D11344-9C7F-4BE8-A11B-B96B2CE6E498}"/>
    <dgm:cxn modelId="{F3E8C354-2EAA-42E6-AF08-C56C31449978}" srcId="{C692B713-FE74-4A23-82A7-0888C2AF4ADA}" destId="{E1336D86-2C30-4362-91A7-F163A84DF91E}" srcOrd="0" destOrd="0" parTransId="{DAA46877-0EC2-4756-B224-3F6346F0C96F}" sibTransId="{8AAC317B-72F3-44CE-B02A-2FDA671C144D}"/>
    <dgm:cxn modelId="{952214EE-AACD-479E-9FF7-A86D633AD432}" srcId="{33DAEF9C-9BB5-4166-873E-320C6B60F800}" destId="{680F9140-F0D1-4265-B20D-340CB3451EAE}" srcOrd="0" destOrd="0" parTransId="{F5E99C54-3A46-4135-A2AB-CF7A3501550F}" sibTransId="{CD2101E7-226C-4C5F-B9D2-9B72EF31AE88}"/>
    <dgm:cxn modelId="{AFD95ADA-9579-4521-8C22-E21FEA4FA08A}" type="presOf" srcId="{E32C7C6C-ABB9-4A9E-93EF-603BFDC0A3C1}" destId="{AC56A683-29B2-49C3-92A4-58492C4DFB3C}" srcOrd="0" destOrd="0" presId="urn:microsoft.com/office/officeart/2005/8/layout/chevron2"/>
    <dgm:cxn modelId="{BDD9DB70-853C-436F-9354-90953603E9B8}" srcId="{2D85B5CD-D89E-4EF6-B085-D755EE3B7997}" destId="{904EC154-1B60-4BAC-9304-150F0C58C5E5}" srcOrd="1" destOrd="0" parTransId="{D8EFC23B-5538-4510-AC11-14E263A166A2}" sibTransId="{7F0389D2-0FBC-4087-B886-718BE1DECFAA}"/>
    <dgm:cxn modelId="{1B24DB2B-2E3B-4E00-AD16-640D88589B08}" type="presOf" srcId="{32A0D6E6-FEA0-4AE8-BD25-192D5C022C13}" destId="{7ED3AA09-47AB-4ED0-9F86-2E34358B3CC6}" srcOrd="0" destOrd="0" presId="urn:microsoft.com/office/officeart/2005/8/layout/chevron2"/>
    <dgm:cxn modelId="{1D786351-E162-44C2-8349-96B1F9610375}" type="presOf" srcId="{F3E4B90C-F57D-4E2C-BD3B-4273CF7106EA}" destId="{3F0FCA10-8C80-413F-8C4C-25B665159CC0}" srcOrd="0" destOrd="0" presId="urn:microsoft.com/office/officeart/2005/8/layout/chevron2"/>
    <dgm:cxn modelId="{99DDC483-4770-4830-A0E6-797BE72D796C}" type="presOf" srcId="{2D85B5CD-D89E-4EF6-B085-D755EE3B7997}" destId="{62F5CD45-48AD-4C25-BF1A-3A5D7D240B68}" srcOrd="0" destOrd="0" presId="urn:microsoft.com/office/officeart/2005/8/layout/chevron2"/>
    <dgm:cxn modelId="{7501EAFF-494F-44AE-86C6-7F6CD9E44355}" srcId="{904EC154-1B60-4BAC-9304-150F0C58C5E5}" destId="{F3E4B90C-F57D-4E2C-BD3B-4273CF7106EA}" srcOrd="0" destOrd="0" parTransId="{16DB6BE2-214E-4B2D-90A3-21F5E269040D}" sibTransId="{00182EB1-E895-4B44-B550-0196FB2BB957}"/>
    <dgm:cxn modelId="{4521E63F-F4E6-45BB-9D7B-B3760BCDBFE0}" srcId="{9086585B-4A12-40B3-8E5B-C621F568BEE2}" destId="{532BF515-0AF3-4D1B-BFE3-39AF1DCCCAC7}" srcOrd="0" destOrd="0" parTransId="{06FD2750-07B4-4C98-8CB3-3F38B48452AE}" sibTransId="{E3847E75-EFF3-46EF-AD68-8ED0FB4957E6}"/>
    <dgm:cxn modelId="{6E3A1BEB-4A4F-4D09-8406-E40DBBC54A52}" type="presOf" srcId="{680F9140-F0D1-4265-B20D-340CB3451EAE}" destId="{706C5AEE-48A2-46F1-A647-C57995FD4122}" srcOrd="0" destOrd="0" presId="urn:microsoft.com/office/officeart/2005/8/layout/chevron2"/>
    <dgm:cxn modelId="{8C411CCA-501B-431E-9815-0E5B7E88CCBA}" type="presParOf" srcId="{62F5CD45-48AD-4C25-BF1A-3A5D7D240B68}" destId="{C00C55D1-4842-4D25-9224-94F61CEDFF33}" srcOrd="0" destOrd="0" presId="urn:microsoft.com/office/officeart/2005/8/layout/chevron2"/>
    <dgm:cxn modelId="{7D5B0ED3-FDCC-436B-8C9B-C13A356074D9}" type="presParOf" srcId="{C00C55D1-4842-4D25-9224-94F61CEDFF33}" destId="{4B843968-0DBD-47A5-B8C4-7777F741C718}" srcOrd="0" destOrd="0" presId="urn:microsoft.com/office/officeart/2005/8/layout/chevron2"/>
    <dgm:cxn modelId="{BC50D7DE-D29A-4F03-A48E-938572C301FC}" type="presParOf" srcId="{C00C55D1-4842-4D25-9224-94F61CEDFF33}" destId="{706C5AEE-48A2-46F1-A647-C57995FD4122}" srcOrd="1" destOrd="0" presId="urn:microsoft.com/office/officeart/2005/8/layout/chevron2"/>
    <dgm:cxn modelId="{49DBFF66-A0C5-4FF2-BC55-846F660BF19E}" type="presParOf" srcId="{62F5CD45-48AD-4C25-BF1A-3A5D7D240B68}" destId="{EB207851-DEE5-4F70-89F0-AAF7D033A86C}" srcOrd="1" destOrd="0" presId="urn:microsoft.com/office/officeart/2005/8/layout/chevron2"/>
    <dgm:cxn modelId="{66C0BD74-0359-4FDC-8385-7201F8999509}" type="presParOf" srcId="{62F5CD45-48AD-4C25-BF1A-3A5D7D240B68}" destId="{1BFDAE2D-100C-47A6-87FD-35373BE6B812}" srcOrd="2" destOrd="0" presId="urn:microsoft.com/office/officeart/2005/8/layout/chevron2"/>
    <dgm:cxn modelId="{6B23BC64-7694-458F-808C-E213B33951DE}" type="presParOf" srcId="{1BFDAE2D-100C-47A6-87FD-35373BE6B812}" destId="{18F97AFE-F321-4B5B-BAF6-D09846D38501}" srcOrd="0" destOrd="0" presId="urn:microsoft.com/office/officeart/2005/8/layout/chevron2"/>
    <dgm:cxn modelId="{FDC48BB0-7B2E-48A0-B11B-4CE50A02933E}" type="presParOf" srcId="{1BFDAE2D-100C-47A6-87FD-35373BE6B812}" destId="{3F0FCA10-8C80-413F-8C4C-25B665159CC0}" srcOrd="1" destOrd="0" presId="urn:microsoft.com/office/officeart/2005/8/layout/chevron2"/>
    <dgm:cxn modelId="{F2A0480A-7C63-46BB-8E6F-C4983D294A88}" type="presParOf" srcId="{62F5CD45-48AD-4C25-BF1A-3A5D7D240B68}" destId="{D8F6A32B-52C1-49B2-98AE-DB1024AFEDD8}" srcOrd="3" destOrd="0" presId="urn:microsoft.com/office/officeart/2005/8/layout/chevron2"/>
    <dgm:cxn modelId="{66ABE92C-0CAE-44BB-88C3-C9784BF1DC42}" type="presParOf" srcId="{62F5CD45-48AD-4C25-BF1A-3A5D7D240B68}" destId="{2AE56F6C-C921-482B-A243-D9A8E87C1B68}" srcOrd="4" destOrd="0" presId="urn:microsoft.com/office/officeart/2005/8/layout/chevron2"/>
    <dgm:cxn modelId="{A62F976C-954C-48BA-ACA8-1B3BE97264FB}" type="presParOf" srcId="{2AE56F6C-C921-482B-A243-D9A8E87C1B68}" destId="{0B741339-BCA4-445F-AB00-5B77BBB2E975}" srcOrd="0" destOrd="0" presId="urn:microsoft.com/office/officeart/2005/8/layout/chevron2"/>
    <dgm:cxn modelId="{912DCE07-F019-461C-AD45-A0A081835237}" type="presParOf" srcId="{2AE56F6C-C921-482B-A243-D9A8E87C1B68}" destId="{2C0DD550-CF8A-42BD-8F30-1738C22261D4}" srcOrd="1" destOrd="0" presId="urn:microsoft.com/office/officeart/2005/8/layout/chevron2"/>
    <dgm:cxn modelId="{5E810363-D572-4AF8-AA4E-2BAA786D31C2}" type="presParOf" srcId="{62F5CD45-48AD-4C25-BF1A-3A5D7D240B68}" destId="{15B8C58B-1298-411B-9E9F-F9FA446FB10E}" srcOrd="5" destOrd="0" presId="urn:microsoft.com/office/officeart/2005/8/layout/chevron2"/>
    <dgm:cxn modelId="{029627D4-5092-4DA4-9E89-5535567CCEF2}" type="presParOf" srcId="{62F5CD45-48AD-4C25-BF1A-3A5D7D240B68}" destId="{F0E932FA-1F4B-48B8-8640-47658B4C6AEA}" srcOrd="6" destOrd="0" presId="urn:microsoft.com/office/officeart/2005/8/layout/chevron2"/>
    <dgm:cxn modelId="{FED8B138-6F4E-4158-849C-39B920A14F2B}" type="presParOf" srcId="{F0E932FA-1F4B-48B8-8640-47658B4C6AEA}" destId="{AD3A53EF-2425-484B-8663-BBCE1D09ED69}" srcOrd="0" destOrd="0" presId="urn:microsoft.com/office/officeart/2005/8/layout/chevron2"/>
    <dgm:cxn modelId="{F1158539-79EA-4888-86E8-4341AA67D4AB}" type="presParOf" srcId="{F0E932FA-1F4B-48B8-8640-47658B4C6AEA}" destId="{84911316-2FFA-4592-A1AA-A3BC8F499222}" srcOrd="1" destOrd="0" presId="urn:microsoft.com/office/officeart/2005/8/layout/chevron2"/>
    <dgm:cxn modelId="{79F75600-2AE3-4BFD-864D-AF57CFA58DA3}" type="presParOf" srcId="{62F5CD45-48AD-4C25-BF1A-3A5D7D240B68}" destId="{28AE4D03-8406-4B68-A913-23FD99EE533A}" srcOrd="7" destOrd="0" presId="urn:microsoft.com/office/officeart/2005/8/layout/chevron2"/>
    <dgm:cxn modelId="{7C090F7E-2839-453F-A6E2-0C0035C74769}" type="presParOf" srcId="{62F5CD45-48AD-4C25-BF1A-3A5D7D240B68}" destId="{6B10CB9F-B723-4D24-9567-36A4BE0D922A}" srcOrd="8" destOrd="0" presId="urn:microsoft.com/office/officeart/2005/8/layout/chevron2"/>
    <dgm:cxn modelId="{C2AE3700-011B-441A-A223-EC8F79471E97}" type="presParOf" srcId="{6B10CB9F-B723-4D24-9567-36A4BE0D922A}" destId="{7ED3AA09-47AB-4ED0-9F86-2E34358B3CC6}" srcOrd="0" destOrd="0" presId="urn:microsoft.com/office/officeart/2005/8/layout/chevron2"/>
    <dgm:cxn modelId="{6DA33264-B228-4A8E-A62A-A49E54C39026}" type="presParOf" srcId="{6B10CB9F-B723-4D24-9567-36A4BE0D922A}" destId="{AC56A683-29B2-49C3-92A4-58492C4DFB3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52BBB4-1502-4017-8E21-A306DA771D9A}" type="doc">
      <dgm:prSet loTypeId="urn:microsoft.com/office/officeart/2005/8/layout/hProcess9" loCatId="process" qsTypeId="urn:microsoft.com/office/officeart/2005/8/quickstyle/3d6" qsCatId="3D" csTypeId="urn:microsoft.com/office/officeart/2005/8/colors/accent0_3" csCatId="mainScheme" phldr="1"/>
      <dgm:spPr/>
    </dgm:pt>
    <dgm:pt modelId="{78D5F081-3964-4E0A-8CDE-A6551C3C8F31}">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E7CBBFC8-B3C7-47F6-BC42-468F2208FA84}" type="parTrans" cxnId="{70A4F030-B061-4845-875F-4B7A950C4752}">
      <dgm:prSet/>
      <dgm:spPr/>
      <dgm:t>
        <a:bodyPr/>
        <a:lstStyle/>
        <a:p>
          <a:endParaRPr lang="en-AU"/>
        </a:p>
      </dgm:t>
    </dgm:pt>
    <dgm:pt modelId="{72A4613D-2459-49DA-BD4C-C61B5AFB6222}" type="sibTrans" cxnId="{70A4F030-B061-4845-875F-4B7A950C4752}">
      <dgm:prSet/>
      <dgm:spPr/>
      <dgm:t>
        <a:bodyPr/>
        <a:lstStyle/>
        <a:p>
          <a:endParaRPr lang="en-AU"/>
        </a:p>
      </dgm:t>
    </dgm:pt>
    <dgm:pt modelId="{74C6B061-8A24-45F3-8484-6D333125922B}">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C7EEA757-C811-4A53-BC54-896C42A9A6A1}" type="parTrans" cxnId="{87A52474-C72C-44F5-8E5C-3014E4FC33AC}">
      <dgm:prSet/>
      <dgm:spPr/>
      <dgm:t>
        <a:bodyPr/>
        <a:lstStyle/>
        <a:p>
          <a:endParaRPr lang="en-AU"/>
        </a:p>
      </dgm:t>
    </dgm:pt>
    <dgm:pt modelId="{EF6C8381-20FD-441D-BD3E-25D34CE0D509}" type="sibTrans" cxnId="{87A52474-C72C-44F5-8E5C-3014E4FC33AC}">
      <dgm:prSet/>
      <dgm:spPr/>
      <dgm:t>
        <a:bodyPr/>
        <a:lstStyle/>
        <a:p>
          <a:endParaRPr lang="en-AU"/>
        </a:p>
      </dgm:t>
    </dgm:pt>
    <dgm:pt modelId="{0D8C97BB-640B-474C-8966-124EDBD1B98D}">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5AAAD086-827E-4CEE-9809-71C1A3C692FE}" type="parTrans" cxnId="{6F2F01BD-2BB2-41C7-8C78-993277A03FA2}">
      <dgm:prSet/>
      <dgm:spPr/>
      <dgm:t>
        <a:bodyPr/>
        <a:lstStyle/>
        <a:p>
          <a:endParaRPr lang="en-AU"/>
        </a:p>
      </dgm:t>
    </dgm:pt>
    <dgm:pt modelId="{02A24CB0-EB73-4E07-AFB1-10672ED5B5E7}" type="sibTrans" cxnId="{6F2F01BD-2BB2-41C7-8C78-993277A03FA2}">
      <dgm:prSet/>
      <dgm:spPr/>
      <dgm:t>
        <a:bodyPr/>
        <a:lstStyle/>
        <a:p>
          <a:endParaRPr lang="en-AU"/>
        </a:p>
      </dgm:t>
    </dgm:pt>
    <dgm:pt modelId="{7C7FDB4C-B914-4465-B063-BCC0F40D411B}">
      <dgm:prSet phldrT="[Text]"/>
      <dgm:spPr/>
      <dgm:t>
        <a:bodyPr/>
        <a:lstStyle/>
        <a:p>
          <a:r>
            <a:rPr lang="en-AU" b="0"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b="0" dirty="0">
            <a:latin typeface="Roboto Light" panose="02000000000000000000" pitchFamily="2" charset="0"/>
            <a:ea typeface="Roboto Light" panose="02000000000000000000" pitchFamily="2" charset="0"/>
            <a:cs typeface="Roboto Light" panose="02000000000000000000" pitchFamily="2" charset="0"/>
          </a:endParaRPr>
        </a:p>
      </dgm:t>
    </dgm:pt>
    <dgm:pt modelId="{439CFF22-26C9-409A-807D-ECB141F38844}" type="parTrans" cxnId="{4C2D119A-EC84-4B3F-BA4E-7FF02279CD41}">
      <dgm:prSet/>
      <dgm:spPr/>
      <dgm:t>
        <a:bodyPr/>
        <a:lstStyle/>
        <a:p>
          <a:endParaRPr lang="en-AU"/>
        </a:p>
      </dgm:t>
    </dgm:pt>
    <dgm:pt modelId="{BEB88EAF-46D5-48CE-8B96-2EB12D06C66C}" type="sibTrans" cxnId="{4C2D119A-EC84-4B3F-BA4E-7FF02279CD41}">
      <dgm:prSet/>
      <dgm:spPr/>
      <dgm:t>
        <a:bodyPr/>
        <a:lstStyle/>
        <a:p>
          <a:endParaRPr lang="en-AU"/>
        </a:p>
      </dgm:t>
    </dgm:pt>
    <dgm:pt modelId="{D6CBAF45-41F0-4200-9BD2-6F28834B9037}" type="pres">
      <dgm:prSet presAssocID="{E852BBB4-1502-4017-8E21-A306DA771D9A}" presName="CompostProcess" presStyleCnt="0">
        <dgm:presLayoutVars>
          <dgm:dir/>
          <dgm:resizeHandles val="exact"/>
        </dgm:presLayoutVars>
      </dgm:prSet>
      <dgm:spPr/>
    </dgm:pt>
    <dgm:pt modelId="{BD68C4D7-DE4E-409D-9186-1F445E2B4078}" type="pres">
      <dgm:prSet presAssocID="{E852BBB4-1502-4017-8E21-A306DA771D9A}" presName="arrow" presStyleLbl="bgShp" presStyleIdx="0" presStyleCnt="1"/>
      <dgm:spPr/>
    </dgm:pt>
    <dgm:pt modelId="{335ECE7B-777E-41BD-BD3A-1E050874E768}" type="pres">
      <dgm:prSet presAssocID="{E852BBB4-1502-4017-8E21-A306DA771D9A}" presName="linearProcess" presStyleCnt="0"/>
      <dgm:spPr/>
    </dgm:pt>
    <dgm:pt modelId="{A8C4C304-776A-4C67-AC10-93CE757C2293}" type="pres">
      <dgm:prSet presAssocID="{78D5F081-3964-4E0A-8CDE-A6551C3C8F31}" presName="textNode" presStyleLbl="node1" presStyleIdx="0" presStyleCnt="4">
        <dgm:presLayoutVars>
          <dgm:bulletEnabled val="1"/>
        </dgm:presLayoutVars>
      </dgm:prSet>
      <dgm:spPr/>
      <dgm:t>
        <a:bodyPr/>
        <a:lstStyle/>
        <a:p>
          <a:endParaRPr lang="en-AU"/>
        </a:p>
      </dgm:t>
    </dgm:pt>
    <dgm:pt modelId="{C3E8C139-C243-4DDD-B2F9-E2EF527C3B34}" type="pres">
      <dgm:prSet presAssocID="{72A4613D-2459-49DA-BD4C-C61B5AFB6222}" presName="sibTrans" presStyleCnt="0"/>
      <dgm:spPr/>
    </dgm:pt>
    <dgm:pt modelId="{A6567C8C-650A-4E28-8BE6-FB938588B420}" type="pres">
      <dgm:prSet presAssocID="{74C6B061-8A24-45F3-8484-6D333125922B}" presName="textNode" presStyleLbl="node1" presStyleIdx="1" presStyleCnt="4">
        <dgm:presLayoutVars>
          <dgm:bulletEnabled val="1"/>
        </dgm:presLayoutVars>
      </dgm:prSet>
      <dgm:spPr/>
      <dgm:t>
        <a:bodyPr/>
        <a:lstStyle/>
        <a:p>
          <a:endParaRPr lang="en-AU"/>
        </a:p>
      </dgm:t>
    </dgm:pt>
    <dgm:pt modelId="{7E3B027C-3582-4DFD-967A-76E1DE95CE21}" type="pres">
      <dgm:prSet presAssocID="{EF6C8381-20FD-441D-BD3E-25D34CE0D509}" presName="sibTrans" presStyleCnt="0"/>
      <dgm:spPr/>
    </dgm:pt>
    <dgm:pt modelId="{0C1108E6-0DB9-4890-9065-1AF8F04DF029}" type="pres">
      <dgm:prSet presAssocID="{0D8C97BB-640B-474C-8966-124EDBD1B98D}" presName="textNode" presStyleLbl="node1" presStyleIdx="2" presStyleCnt="4">
        <dgm:presLayoutVars>
          <dgm:bulletEnabled val="1"/>
        </dgm:presLayoutVars>
      </dgm:prSet>
      <dgm:spPr/>
      <dgm:t>
        <a:bodyPr/>
        <a:lstStyle/>
        <a:p>
          <a:endParaRPr lang="en-AU"/>
        </a:p>
      </dgm:t>
    </dgm:pt>
    <dgm:pt modelId="{E6F004E2-C5C7-40FB-A714-E9161FBCCA14}" type="pres">
      <dgm:prSet presAssocID="{02A24CB0-EB73-4E07-AFB1-10672ED5B5E7}" presName="sibTrans" presStyleCnt="0"/>
      <dgm:spPr/>
    </dgm:pt>
    <dgm:pt modelId="{75CA5F9D-F2DE-4945-B070-191234A778E5}" type="pres">
      <dgm:prSet presAssocID="{7C7FDB4C-B914-4465-B063-BCC0F40D411B}" presName="textNode" presStyleLbl="node1" presStyleIdx="3" presStyleCnt="4">
        <dgm:presLayoutVars>
          <dgm:bulletEnabled val="1"/>
        </dgm:presLayoutVars>
      </dgm:prSet>
      <dgm:spPr/>
      <dgm:t>
        <a:bodyPr/>
        <a:lstStyle/>
        <a:p>
          <a:endParaRPr lang="en-AU"/>
        </a:p>
      </dgm:t>
    </dgm:pt>
  </dgm:ptLst>
  <dgm:cxnLst>
    <dgm:cxn modelId="{87A52474-C72C-44F5-8E5C-3014E4FC33AC}" srcId="{E852BBB4-1502-4017-8E21-A306DA771D9A}" destId="{74C6B061-8A24-45F3-8484-6D333125922B}" srcOrd="1" destOrd="0" parTransId="{C7EEA757-C811-4A53-BC54-896C42A9A6A1}" sibTransId="{EF6C8381-20FD-441D-BD3E-25D34CE0D509}"/>
    <dgm:cxn modelId="{4EBA70F2-DA97-431B-804E-674662BEEB7E}" type="presOf" srcId="{0D8C97BB-640B-474C-8966-124EDBD1B98D}" destId="{0C1108E6-0DB9-4890-9065-1AF8F04DF029}" srcOrd="0" destOrd="0" presId="urn:microsoft.com/office/officeart/2005/8/layout/hProcess9"/>
    <dgm:cxn modelId="{4E5E29A2-352B-4C5F-A27A-E10756E89DD2}" type="presOf" srcId="{78D5F081-3964-4E0A-8CDE-A6551C3C8F31}" destId="{A8C4C304-776A-4C67-AC10-93CE757C2293}" srcOrd="0" destOrd="0" presId="urn:microsoft.com/office/officeart/2005/8/layout/hProcess9"/>
    <dgm:cxn modelId="{E8089783-408E-4011-B0D2-AEEE2AA1262B}" type="presOf" srcId="{7C7FDB4C-B914-4465-B063-BCC0F40D411B}" destId="{75CA5F9D-F2DE-4945-B070-191234A778E5}" srcOrd="0" destOrd="0" presId="urn:microsoft.com/office/officeart/2005/8/layout/hProcess9"/>
    <dgm:cxn modelId="{6F2F01BD-2BB2-41C7-8C78-993277A03FA2}" srcId="{E852BBB4-1502-4017-8E21-A306DA771D9A}" destId="{0D8C97BB-640B-474C-8966-124EDBD1B98D}" srcOrd="2" destOrd="0" parTransId="{5AAAD086-827E-4CEE-9809-71C1A3C692FE}" sibTransId="{02A24CB0-EB73-4E07-AFB1-10672ED5B5E7}"/>
    <dgm:cxn modelId="{4C2D119A-EC84-4B3F-BA4E-7FF02279CD41}" srcId="{E852BBB4-1502-4017-8E21-A306DA771D9A}" destId="{7C7FDB4C-B914-4465-B063-BCC0F40D411B}" srcOrd="3" destOrd="0" parTransId="{439CFF22-26C9-409A-807D-ECB141F38844}" sibTransId="{BEB88EAF-46D5-48CE-8B96-2EB12D06C66C}"/>
    <dgm:cxn modelId="{65D2DD7B-9656-4630-A98E-BF92B3B42C33}" type="presOf" srcId="{74C6B061-8A24-45F3-8484-6D333125922B}" destId="{A6567C8C-650A-4E28-8BE6-FB938588B420}" srcOrd="0" destOrd="0" presId="urn:microsoft.com/office/officeart/2005/8/layout/hProcess9"/>
    <dgm:cxn modelId="{70A4F030-B061-4845-875F-4B7A950C4752}" srcId="{E852BBB4-1502-4017-8E21-A306DA771D9A}" destId="{78D5F081-3964-4E0A-8CDE-A6551C3C8F31}" srcOrd="0" destOrd="0" parTransId="{E7CBBFC8-B3C7-47F6-BC42-468F2208FA84}" sibTransId="{72A4613D-2459-49DA-BD4C-C61B5AFB6222}"/>
    <dgm:cxn modelId="{2F619739-456E-419F-8D4C-8752C684A497}" type="presOf" srcId="{E852BBB4-1502-4017-8E21-A306DA771D9A}" destId="{D6CBAF45-41F0-4200-9BD2-6F28834B9037}" srcOrd="0" destOrd="0" presId="urn:microsoft.com/office/officeart/2005/8/layout/hProcess9"/>
    <dgm:cxn modelId="{E85170DB-0C78-46CE-86B2-A547988BECD4}" type="presParOf" srcId="{D6CBAF45-41F0-4200-9BD2-6F28834B9037}" destId="{BD68C4D7-DE4E-409D-9186-1F445E2B4078}" srcOrd="0" destOrd="0" presId="urn:microsoft.com/office/officeart/2005/8/layout/hProcess9"/>
    <dgm:cxn modelId="{75A493B5-1DC3-4C3A-A18E-3B873A835E71}" type="presParOf" srcId="{D6CBAF45-41F0-4200-9BD2-6F28834B9037}" destId="{335ECE7B-777E-41BD-BD3A-1E050874E768}" srcOrd="1" destOrd="0" presId="urn:microsoft.com/office/officeart/2005/8/layout/hProcess9"/>
    <dgm:cxn modelId="{E6A20419-E5A2-4A92-AA17-988C7F963379}" type="presParOf" srcId="{335ECE7B-777E-41BD-BD3A-1E050874E768}" destId="{A8C4C304-776A-4C67-AC10-93CE757C2293}" srcOrd="0" destOrd="0" presId="urn:microsoft.com/office/officeart/2005/8/layout/hProcess9"/>
    <dgm:cxn modelId="{95E00225-E744-486C-BDEB-C19506352BE8}" type="presParOf" srcId="{335ECE7B-777E-41BD-BD3A-1E050874E768}" destId="{C3E8C139-C243-4DDD-B2F9-E2EF527C3B34}" srcOrd="1" destOrd="0" presId="urn:microsoft.com/office/officeart/2005/8/layout/hProcess9"/>
    <dgm:cxn modelId="{50292950-F81D-4120-835B-D96788CBE381}" type="presParOf" srcId="{335ECE7B-777E-41BD-BD3A-1E050874E768}" destId="{A6567C8C-650A-4E28-8BE6-FB938588B420}" srcOrd="2" destOrd="0" presId="urn:microsoft.com/office/officeart/2005/8/layout/hProcess9"/>
    <dgm:cxn modelId="{A4FC215C-16DA-414E-9FD5-41CE8B276606}" type="presParOf" srcId="{335ECE7B-777E-41BD-BD3A-1E050874E768}" destId="{7E3B027C-3582-4DFD-967A-76E1DE95CE21}" srcOrd="3" destOrd="0" presId="urn:microsoft.com/office/officeart/2005/8/layout/hProcess9"/>
    <dgm:cxn modelId="{83F3EEDA-A5FC-41D8-B1F2-AB0870C37FC0}" type="presParOf" srcId="{335ECE7B-777E-41BD-BD3A-1E050874E768}" destId="{0C1108E6-0DB9-4890-9065-1AF8F04DF029}" srcOrd="4" destOrd="0" presId="urn:microsoft.com/office/officeart/2005/8/layout/hProcess9"/>
    <dgm:cxn modelId="{145A1200-A44B-4DCD-8824-57BFA0A639BC}" type="presParOf" srcId="{335ECE7B-777E-41BD-BD3A-1E050874E768}" destId="{E6F004E2-C5C7-40FB-A714-E9161FBCCA14}" srcOrd="5" destOrd="0" presId="urn:microsoft.com/office/officeart/2005/8/layout/hProcess9"/>
    <dgm:cxn modelId="{2C1E88CA-4253-4036-B5E5-A227101E9205}" type="presParOf" srcId="{335ECE7B-777E-41BD-BD3A-1E050874E768}" destId="{75CA5F9D-F2DE-4945-B070-191234A778E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52BBB4-1502-4017-8E21-A306DA771D9A}" type="doc">
      <dgm:prSet loTypeId="urn:microsoft.com/office/officeart/2005/8/layout/hProcess9" loCatId="process" qsTypeId="urn:microsoft.com/office/officeart/2005/8/quickstyle/3d6" qsCatId="3D" csTypeId="urn:microsoft.com/office/officeart/2005/8/colors/accent0_3" csCatId="mainScheme" phldr="1"/>
      <dgm:spPr/>
    </dgm:pt>
    <dgm:pt modelId="{78D5F081-3964-4E0A-8CDE-A6551C3C8F31}">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Backlog</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E7CBBFC8-B3C7-47F6-BC42-468F2208FA84}" type="parTrans" cxnId="{70A4F030-B061-4845-875F-4B7A950C475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2A4613D-2459-49DA-BD4C-C61B5AFB6222}" type="sibTrans" cxnId="{70A4F030-B061-4845-875F-4B7A950C475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4C6B061-8A24-45F3-8484-6D333125922B}">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Build</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C7EEA757-C811-4A53-BC54-896C42A9A6A1}" type="parTrans" cxnId="{87A52474-C72C-44F5-8E5C-3014E4FC33AC}">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EF6C8381-20FD-441D-BD3E-25D34CE0D509}" type="sibTrans" cxnId="{87A52474-C72C-44F5-8E5C-3014E4FC33AC}">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0D8C97BB-640B-474C-8966-124EDBD1B98D}">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Test</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5AAAD086-827E-4CEE-9809-71C1A3C692FE}" type="parTrans" cxnId="{6F2F01BD-2BB2-41C7-8C78-993277A03FA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02A24CB0-EB73-4E07-AFB1-10672ED5B5E7}" type="sibTrans" cxnId="{6F2F01BD-2BB2-41C7-8C78-993277A03FA2}">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7C7FDB4C-B914-4465-B063-BCC0F40D411B}">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Done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439CFF22-26C9-409A-807D-ECB141F38844}" type="parTrans" cxnId="{4C2D119A-EC84-4B3F-BA4E-7FF02279CD41}">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BEB88EAF-46D5-48CE-8B96-2EB12D06C66C}" type="sibTrans" cxnId="{4C2D119A-EC84-4B3F-BA4E-7FF02279CD41}">
      <dgm:prSet/>
      <dgm:spPr/>
      <dgm:t>
        <a:bodyPr/>
        <a:lstStyle/>
        <a:p>
          <a:endParaRPr lang="en-AU">
            <a:latin typeface="Roboto Light" panose="02000000000000000000" pitchFamily="2" charset="0"/>
            <a:ea typeface="Roboto Light" panose="02000000000000000000" pitchFamily="2" charset="0"/>
            <a:cs typeface="Roboto Light" panose="02000000000000000000" pitchFamily="2" charset="0"/>
          </a:endParaRPr>
        </a:p>
      </dgm:t>
    </dgm:pt>
    <dgm:pt modelId="{486FA324-52DD-470E-90F8-E035A2197BB4}">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Analysis</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644BB9D1-5405-4B2D-8129-ADCC38B45833}" type="parTrans" cxnId="{D16BA53A-425F-455B-B772-24B19C84D987}">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F0D13E-78E6-4A3B-B5FB-519530827242}" type="sibTrans" cxnId="{D16BA53A-425F-455B-B772-24B19C84D987}">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2216564-800C-4219-84EA-C71AD8F018DD}">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Stage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134EC528-CED8-48B7-A8DE-F425D28B1182}" type="parTrans" cxnId="{109CD47B-B658-47C7-A7DD-458B665E33F8}">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88AE570D-C3A6-412C-9C40-944B81B66132}" type="sibTrans" cxnId="{109CD47B-B658-47C7-A7DD-458B665E33F8}">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9376C0E-2F8D-4A3C-8205-EB17C4A3D6F8}">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Doc’</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A6F76649-F895-44D7-B71D-C5FA7820BF0F}" type="parTrans" cxnId="{0B1C2A0F-FBD3-44FB-A525-633286F22AB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73A26D95-B6BC-48C4-9020-657D7E9E6FA9}" type="sibTrans" cxnId="{0B1C2A0F-FBD3-44FB-A525-633286F22AB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2803982C-F1D0-41CE-9DA6-BF306D5368A0}">
      <dgm:prSet phldrT="[Text]"/>
      <dgm:spPr/>
      <dgm:t>
        <a:bodyPr/>
        <a:lstStyle/>
        <a:p>
          <a:r>
            <a:rPr lang="en-AU" dirty="0" smtClean="0">
              <a:latin typeface="Roboto Light" panose="02000000000000000000" pitchFamily="2" charset="0"/>
              <a:ea typeface="Roboto Light" panose="02000000000000000000" pitchFamily="2" charset="0"/>
              <a:cs typeface="Roboto Light" panose="02000000000000000000" pitchFamily="2" charset="0"/>
            </a:rPr>
            <a:t>Release</a:t>
          </a:r>
          <a:endParaRPr lang="en-AU" dirty="0">
            <a:latin typeface="Roboto Light" panose="02000000000000000000" pitchFamily="2" charset="0"/>
            <a:ea typeface="Roboto Light" panose="02000000000000000000" pitchFamily="2" charset="0"/>
            <a:cs typeface="Roboto Light" panose="02000000000000000000" pitchFamily="2" charset="0"/>
          </a:endParaRPr>
        </a:p>
      </dgm:t>
    </dgm:pt>
    <dgm:pt modelId="{82111BDF-4A0E-40DE-8FC4-9197AF648FBC}" type="parTrans" cxnId="{BFAD203C-9C2B-44EC-8154-2AB5B9A3934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137D5DF-0DA3-4F41-9BFB-E9ED1CE43D7A}" type="sibTrans" cxnId="{BFAD203C-9C2B-44EC-8154-2AB5B9A3934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D6CBAF45-41F0-4200-9BD2-6F28834B9037}" type="pres">
      <dgm:prSet presAssocID="{E852BBB4-1502-4017-8E21-A306DA771D9A}" presName="CompostProcess" presStyleCnt="0">
        <dgm:presLayoutVars>
          <dgm:dir/>
          <dgm:resizeHandles val="exact"/>
        </dgm:presLayoutVars>
      </dgm:prSet>
      <dgm:spPr/>
    </dgm:pt>
    <dgm:pt modelId="{BD68C4D7-DE4E-409D-9186-1F445E2B4078}" type="pres">
      <dgm:prSet presAssocID="{E852BBB4-1502-4017-8E21-A306DA771D9A}" presName="arrow" presStyleLbl="bgShp" presStyleIdx="0" presStyleCnt="1"/>
      <dgm:spPr/>
    </dgm:pt>
    <dgm:pt modelId="{335ECE7B-777E-41BD-BD3A-1E050874E768}" type="pres">
      <dgm:prSet presAssocID="{E852BBB4-1502-4017-8E21-A306DA771D9A}" presName="linearProcess" presStyleCnt="0"/>
      <dgm:spPr/>
    </dgm:pt>
    <dgm:pt modelId="{A8C4C304-776A-4C67-AC10-93CE757C2293}" type="pres">
      <dgm:prSet presAssocID="{78D5F081-3964-4E0A-8CDE-A6551C3C8F31}" presName="textNode" presStyleLbl="node1" presStyleIdx="0" presStyleCnt="8">
        <dgm:presLayoutVars>
          <dgm:bulletEnabled val="1"/>
        </dgm:presLayoutVars>
      </dgm:prSet>
      <dgm:spPr/>
      <dgm:t>
        <a:bodyPr/>
        <a:lstStyle/>
        <a:p>
          <a:endParaRPr lang="en-AU"/>
        </a:p>
      </dgm:t>
    </dgm:pt>
    <dgm:pt modelId="{C3E8C139-C243-4DDD-B2F9-E2EF527C3B34}" type="pres">
      <dgm:prSet presAssocID="{72A4613D-2459-49DA-BD4C-C61B5AFB6222}" presName="sibTrans" presStyleCnt="0"/>
      <dgm:spPr/>
    </dgm:pt>
    <dgm:pt modelId="{538A1769-82EF-4296-B41A-327847AF1DBE}" type="pres">
      <dgm:prSet presAssocID="{486FA324-52DD-470E-90F8-E035A2197BB4}" presName="textNode" presStyleLbl="node1" presStyleIdx="1" presStyleCnt="8">
        <dgm:presLayoutVars>
          <dgm:bulletEnabled val="1"/>
        </dgm:presLayoutVars>
      </dgm:prSet>
      <dgm:spPr/>
      <dgm:t>
        <a:bodyPr/>
        <a:lstStyle/>
        <a:p>
          <a:endParaRPr lang="en-AU"/>
        </a:p>
      </dgm:t>
    </dgm:pt>
    <dgm:pt modelId="{56A625D3-8E14-4988-A9CE-8FF00743617C}" type="pres">
      <dgm:prSet presAssocID="{CCF0D13E-78E6-4A3B-B5FB-519530827242}" presName="sibTrans" presStyleCnt="0"/>
      <dgm:spPr/>
    </dgm:pt>
    <dgm:pt modelId="{A6567C8C-650A-4E28-8BE6-FB938588B420}" type="pres">
      <dgm:prSet presAssocID="{74C6B061-8A24-45F3-8484-6D333125922B}" presName="textNode" presStyleLbl="node1" presStyleIdx="2" presStyleCnt="8">
        <dgm:presLayoutVars>
          <dgm:bulletEnabled val="1"/>
        </dgm:presLayoutVars>
      </dgm:prSet>
      <dgm:spPr/>
      <dgm:t>
        <a:bodyPr/>
        <a:lstStyle/>
        <a:p>
          <a:endParaRPr lang="en-AU"/>
        </a:p>
      </dgm:t>
    </dgm:pt>
    <dgm:pt modelId="{7E3B027C-3582-4DFD-967A-76E1DE95CE21}" type="pres">
      <dgm:prSet presAssocID="{EF6C8381-20FD-441D-BD3E-25D34CE0D509}" presName="sibTrans" presStyleCnt="0"/>
      <dgm:spPr/>
    </dgm:pt>
    <dgm:pt modelId="{0C1108E6-0DB9-4890-9065-1AF8F04DF029}" type="pres">
      <dgm:prSet presAssocID="{0D8C97BB-640B-474C-8966-124EDBD1B98D}" presName="textNode" presStyleLbl="node1" presStyleIdx="3" presStyleCnt="8">
        <dgm:presLayoutVars>
          <dgm:bulletEnabled val="1"/>
        </dgm:presLayoutVars>
      </dgm:prSet>
      <dgm:spPr/>
      <dgm:t>
        <a:bodyPr/>
        <a:lstStyle/>
        <a:p>
          <a:endParaRPr lang="en-AU"/>
        </a:p>
      </dgm:t>
    </dgm:pt>
    <dgm:pt modelId="{E6F004E2-C5C7-40FB-A714-E9161FBCCA14}" type="pres">
      <dgm:prSet presAssocID="{02A24CB0-EB73-4E07-AFB1-10672ED5B5E7}" presName="sibTrans" presStyleCnt="0"/>
      <dgm:spPr/>
    </dgm:pt>
    <dgm:pt modelId="{B5290E07-476D-4753-8E41-DEC285615E45}" type="pres">
      <dgm:prSet presAssocID="{32216564-800C-4219-84EA-C71AD8F018DD}" presName="textNode" presStyleLbl="node1" presStyleIdx="4" presStyleCnt="8">
        <dgm:presLayoutVars>
          <dgm:bulletEnabled val="1"/>
        </dgm:presLayoutVars>
      </dgm:prSet>
      <dgm:spPr/>
      <dgm:t>
        <a:bodyPr/>
        <a:lstStyle/>
        <a:p>
          <a:endParaRPr lang="en-AU"/>
        </a:p>
      </dgm:t>
    </dgm:pt>
    <dgm:pt modelId="{A4098BD3-F417-4E69-A98A-AF23F6A6495D}" type="pres">
      <dgm:prSet presAssocID="{88AE570D-C3A6-412C-9C40-944B81B66132}" presName="sibTrans" presStyleCnt="0"/>
      <dgm:spPr/>
    </dgm:pt>
    <dgm:pt modelId="{19BF89AD-3A32-4F81-B96C-3C2C46A1453C}" type="pres">
      <dgm:prSet presAssocID="{09376C0E-2F8D-4A3C-8205-EB17C4A3D6F8}" presName="textNode" presStyleLbl="node1" presStyleIdx="5" presStyleCnt="8">
        <dgm:presLayoutVars>
          <dgm:bulletEnabled val="1"/>
        </dgm:presLayoutVars>
      </dgm:prSet>
      <dgm:spPr/>
      <dgm:t>
        <a:bodyPr/>
        <a:lstStyle/>
        <a:p>
          <a:endParaRPr lang="en-AU"/>
        </a:p>
      </dgm:t>
    </dgm:pt>
    <dgm:pt modelId="{354E1C30-EDE8-4A15-B8F3-F9255BCAB4A8}" type="pres">
      <dgm:prSet presAssocID="{73A26D95-B6BC-48C4-9020-657D7E9E6FA9}" presName="sibTrans" presStyleCnt="0"/>
      <dgm:spPr/>
    </dgm:pt>
    <dgm:pt modelId="{D847C6FF-30DB-48EC-B33F-5013A82B7785}" type="pres">
      <dgm:prSet presAssocID="{2803982C-F1D0-41CE-9DA6-BF306D5368A0}" presName="textNode" presStyleLbl="node1" presStyleIdx="6" presStyleCnt="8">
        <dgm:presLayoutVars>
          <dgm:bulletEnabled val="1"/>
        </dgm:presLayoutVars>
      </dgm:prSet>
      <dgm:spPr/>
      <dgm:t>
        <a:bodyPr/>
        <a:lstStyle/>
        <a:p>
          <a:endParaRPr lang="en-AU"/>
        </a:p>
      </dgm:t>
    </dgm:pt>
    <dgm:pt modelId="{01D82123-BF78-4874-9A23-7040320E8FEE}" type="pres">
      <dgm:prSet presAssocID="{1137D5DF-0DA3-4F41-9BFB-E9ED1CE43D7A}" presName="sibTrans" presStyleCnt="0"/>
      <dgm:spPr/>
    </dgm:pt>
    <dgm:pt modelId="{75CA5F9D-F2DE-4945-B070-191234A778E5}" type="pres">
      <dgm:prSet presAssocID="{7C7FDB4C-B914-4465-B063-BCC0F40D411B}" presName="textNode" presStyleLbl="node1" presStyleIdx="7" presStyleCnt="8">
        <dgm:presLayoutVars>
          <dgm:bulletEnabled val="1"/>
        </dgm:presLayoutVars>
      </dgm:prSet>
      <dgm:spPr/>
      <dgm:t>
        <a:bodyPr/>
        <a:lstStyle/>
        <a:p>
          <a:endParaRPr lang="en-AU"/>
        </a:p>
      </dgm:t>
    </dgm:pt>
  </dgm:ptLst>
  <dgm:cxnLst>
    <dgm:cxn modelId="{F5B697EF-7AEA-414A-BC29-9F76FCB23EC7}" type="presOf" srcId="{09376C0E-2F8D-4A3C-8205-EB17C4A3D6F8}" destId="{19BF89AD-3A32-4F81-B96C-3C2C46A1453C}" srcOrd="0" destOrd="0" presId="urn:microsoft.com/office/officeart/2005/8/layout/hProcess9"/>
    <dgm:cxn modelId="{BC62FCA3-F965-44CF-80C8-100FFFFC5143}" type="presOf" srcId="{78D5F081-3964-4E0A-8CDE-A6551C3C8F31}" destId="{A8C4C304-776A-4C67-AC10-93CE757C2293}" srcOrd="0" destOrd="0" presId="urn:microsoft.com/office/officeart/2005/8/layout/hProcess9"/>
    <dgm:cxn modelId="{1DE66704-912E-4410-88AC-4027A69DB9F2}" type="presOf" srcId="{74C6B061-8A24-45F3-8484-6D333125922B}" destId="{A6567C8C-650A-4E28-8BE6-FB938588B420}" srcOrd="0" destOrd="0" presId="urn:microsoft.com/office/officeart/2005/8/layout/hProcess9"/>
    <dgm:cxn modelId="{AC9C6E7C-A9B8-4A38-9B37-29590040FFD9}" type="presOf" srcId="{E852BBB4-1502-4017-8E21-A306DA771D9A}" destId="{D6CBAF45-41F0-4200-9BD2-6F28834B9037}" srcOrd="0" destOrd="0" presId="urn:microsoft.com/office/officeart/2005/8/layout/hProcess9"/>
    <dgm:cxn modelId="{70A4F030-B061-4845-875F-4B7A950C4752}" srcId="{E852BBB4-1502-4017-8E21-A306DA771D9A}" destId="{78D5F081-3964-4E0A-8CDE-A6551C3C8F31}" srcOrd="0" destOrd="0" parTransId="{E7CBBFC8-B3C7-47F6-BC42-468F2208FA84}" sibTransId="{72A4613D-2459-49DA-BD4C-C61B5AFB6222}"/>
    <dgm:cxn modelId="{87A52474-C72C-44F5-8E5C-3014E4FC33AC}" srcId="{E852BBB4-1502-4017-8E21-A306DA771D9A}" destId="{74C6B061-8A24-45F3-8484-6D333125922B}" srcOrd="2" destOrd="0" parTransId="{C7EEA757-C811-4A53-BC54-896C42A9A6A1}" sibTransId="{EF6C8381-20FD-441D-BD3E-25D34CE0D509}"/>
    <dgm:cxn modelId="{4C2D119A-EC84-4B3F-BA4E-7FF02279CD41}" srcId="{E852BBB4-1502-4017-8E21-A306DA771D9A}" destId="{7C7FDB4C-B914-4465-B063-BCC0F40D411B}" srcOrd="7" destOrd="0" parTransId="{439CFF22-26C9-409A-807D-ECB141F38844}" sibTransId="{BEB88EAF-46D5-48CE-8B96-2EB12D06C66C}"/>
    <dgm:cxn modelId="{6F2F01BD-2BB2-41C7-8C78-993277A03FA2}" srcId="{E852BBB4-1502-4017-8E21-A306DA771D9A}" destId="{0D8C97BB-640B-474C-8966-124EDBD1B98D}" srcOrd="3" destOrd="0" parTransId="{5AAAD086-827E-4CEE-9809-71C1A3C692FE}" sibTransId="{02A24CB0-EB73-4E07-AFB1-10672ED5B5E7}"/>
    <dgm:cxn modelId="{12CE7B06-F3B4-4FB2-8D8A-BCCA8D6FFAD3}" type="presOf" srcId="{486FA324-52DD-470E-90F8-E035A2197BB4}" destId="{538A1769-82EF-4296-B41A-327847AF1DBE}" srcOrd="0" destOrd="0" presId="urn:microsoft.com/office/officeart/2005/8/layout/hProcess9"/>
    <dgm:cxn modelId="{D9011E2D-50CB-4464-972E-9D7655571A83}" type="presOf" srcId="{2803982C-F1D0-41CE-9DA6-BF306D5368A0}" destId="{D847C6FF-30DB-48EC-B33F-5013A82B7785}" srcOrd="0" destOrd="0" presId="urn:microsoft.com/office/officeart/2005/8/layout/hProcess9"/>
    <dgm:cxn modelId="{3CE6DE6A-5F3C-49DA-A49C-3DC3AB51F628}" type="presOf" srcId="{7C7FDB4C-B914-4465-B063-BCC0F40D411B}" destId="{75CA5F9D-F2DE-4945-B070-191234A778E5}" srcOrd="0" destOrd="0" presId="urn:microsoft.com/office/officeart/2005/8/layout/hProcess9"/>
    <dgm:cxn modelId="{0B1C2A0F-FBD3-44FB-A525-633286F22AB0}" srcId="{E852BBB4-1502-4017-8E21-A306DA771D9A}" destId="{09376C0E-2F8D-4A3C-8205-EB17C4A3D6F8}" srcOrd="5" destOrd="0" parTransId="{A6F76649-F895-44D7-B71D-C5FA7820BF0F}" sibTransId="{73A26D95-B6BC-48C4-9020-657D7E9E6FA9}"/>
    <dgm:cxn modelId="{109CD47B-B658-47C7-A7DD-458B665E33F8}" srcId="{E852BBB4-1502-4017-8E21-A306DA771D9A}" destId="{32216564-800C-4219-84EA-C71AD8F018DD}" srcOrd="4" destOrd="0" parTransId="{134EC528-CED8-48B7-A8DE-F425D28B1182}" sibTransId="{88AE570D-C3A6-412C-9C40-944B81B66132}"/>
    <dgm:cxn modelId="{5951A754-6E7D-47F5-8E20-73518498512F}" type="presOf" srcId="{0D8C97BB-640B-474C-8966-124EDBD1B98D}" destId="{0C1108E6-0DB9-4890-9065-1AF8F04DF029}" srcOrd="0" destOrd="0" presId="urn:microsoft.com/office/officeart/2005/8/layout/hProcess9"/>
    <dgm:cxn modelId="{D16BA53A-425F-455B-B772-24B19C84D987}" srcId="{E852BBB4-1502-4017-8E21-A306DA771D9A}" destId="{486FA324-52DD-470E-90F8-E035A2197BB4}" srcOrd="1" destOrd="0" parTransId="{644BB9D1-5405-4B2D-8129-ADCC38B45833}" sibTransId="{CCF0D13E-78E6-4A3B-B5FB-519530827242}"/>
    <dgm:cxn modelId="{6B4FEB60-C8C7-4459-8156-F99CFCCC431E}" type="presOf" srcId="{32216564-800C-4219-84EA-C71AD8F018DD}" destId="{B5290E07-476D-4753-8E41-DEC285615E45}" srcOrd="0" destOrd="0" presId="urn:microsoft.com/office/officeart/2005/8/layout/hProcess9"/>
    <dgm:cxn modelId="{BFAD203C-9C2B-44EC-8154-2AB5B9A3934A}" srcId="{E852BBB4-1502-4017-8E21-A306DA771D9A}" destId="{2803982C-F1D0-41CE-9DA6-BF306D5368A0}" srcOrd="6" destOrd="0" parTransId="{82111BDF-4A0E-40DE-8FC4-9197AF648FBC}" sibTransId="{1137D5DF-0DA3-4F41-9BFB-E9ED1CE43D7A}"/>
    <dgm:cxn modelId="{BCEC71A7-8FF6-46E8-AAC5-74EE9262F8F8}" type="presParOf" srcId="{D6CBAF45-41F0-4200-9BD2-6F28834B9037}" destId="{BD68C4D7-DE4E-409D-9186-1F445E2B4078}" srcOrd="0" destOrd="0" presId="urn:microsoft.com/office/officeart/2005/8/layout/hProcess9"/>
    <dgm:cxn modelId="{2070AD1B-C956-40A8-AF4B-A855F3D649C4}" type="presParOf" srcId="{D6CBAF45-41F0-4200-9BD2-6F28834B9037}" destId="{335ECE7B-777E-41BD-BD3A-1E050874E768}" srcOrd="1" destOrd="0" presId="urn:microsoft.com/office/officeart/2005/8/layout/hProcess9"/>
    <dgm:cxn modelId="{19050975-8E1D-445B-BFB7-4FB65B131AEE}" type="presParOf" srcId="{335ECE7B-777E-41BD-BD3A-1E050874E768}" destId="{A8C4C304-776A-4C67-AC10-93CE757C2293}" srcOrd="0" destOrd="0" presId="urn:microsoft.com/office/officeart/2005/8/layout/hProcess9"/>
    <dgm:cxn modelId="{DA27574D-644E-4997-88FF-4D4FEB2AFC2B}" type="presParOf" srcId="{335ECE7B-777E-41BD-BD3A-1E050874E768}" destId="{C3E8C139-C243-4DDD-B2F9-E2EF527C3B34}" srcOrd="1" destOrd="0" presId="urn:microsoft.com/office/officeart/2005/8/layout/hProcess9"/>
    <dgm:cxn modelId="{613E6DB8-06A8-4E48-A9F6-FF245ACD7208}" type="presParOf" srcId="{335ECE7B-777E-41BD-BD3A-1E050874E768}" destId="{538A1769-82EF-4296-B41A-327847AF1DBE}" srcOrd="2" destOrd="0" presId="urn:microsoft.com/office/officeart/2005/8/layout/hProcess9"/>
    <dgm:cxn modelId="{2C48CDD0-2CFA-42E4-9750-BE0B9CF62A28}" type="presParOf" srcId="{335ECE7B-777E-41BD-BD3A-1E050874E768}" destId="{56A625D3-8E14-4988-A9CE-8FF00743617C}" srcOrd="3" destOrd="0" presId="urn:microsoft.com/office/officeart/2005/8/layout/hProcess9"/>
    <dgm:cxn modelId="{962B4D1F-5D44-4CD5-8BDA-F90CB673E9FF}" type="presParOf" srcId="{335ECE7B-777E-41BD-BD3A-1E050874E768}" destId="{A6567C8C-650A-4E28-8BE6-FB938588B420}" srcOrd="4" destOrd="0" presId="urn:microsoft.com/office/officeart/2005/8/layout/hProcess9"/>
    <dgm:cxn modelId="{C4D848D1-3237-4752-8D63-92B13F4094F2}" type="presParOf" srcId="{335ECE7B-777E-41BD-BD3A-1E050874E768}" destId="{7E3B027C-3582-4DFD-967A-76E1DE95CE21}" srcOrd="5" destOrd="0" presId="urn:microsoft.com/office/officeart/2005/8/layout/hProcess9"/>
    <dgm:cxn modelId="{254D3F6D-6D8B-47AC-900B-91A42B545D18}" type="presParOf" srcId="{335ECE7B-777E-41BD-BD3A-1E050874E768}" destId="{0C1108E6-0DB9-4890-9065-1AF8F04DF029}" srcOrd="6" destOrd="0" presId="urn:microsoft.com/office/officeart/2005/8/layout/hProcess9"/>
    <dgm:cxn modelId="{E3CB0A61-C1DA-4B66-B2FD-210AC4E21563}" type="presParOf" srcId="{335ECE7B-777E-41BD-BD3A-1E050874E768}" destId="{E6F004E2-C5C7-40FB-A714-E9161FBCCA14}" srcOrd="7" destOrd="0" presId="urn:microsoft.com/office/officeart/2005/8/layout/hProcess9"/>
    <dgm:cxn modelId="{D53993A2-85DB-436E-8245-3D7CA9476235}" type="presParOf" srcId="{335ECE7B-777E-41BD-BD3A-1E050874E768}" destId="{B5290E07-476D-4753-8E41-DEC285615E45}" srcOrd="8" destOrd="0" presId="urn:microsoft.com/office/officeart/2005/8/layout/hProcess9"/>
    <dgm:cxn modelId="{57A5DB50-1F61-4D88-8B84-BA75E84DC1D1}" type="presParOf" srcId="{335ECE7B-777E-41BD-BD3A-1E050874E768}" destId="{A4098BD3-F417-4E69-A98A-AF23F6A6495D}" srcOrd="9" destOrd="0" presId="urn:microsoft.com/office/officeart/2005/8/layout/hProcess9"/>
    <dgm:cxn modelId="{3B67332D-F2DA-4634-9E8E-6C3791F823F7}" type="presParOf" srcId="{335ECE7B-777E-41BD-BD3A-1E050874E768}" destId="{19BF89AD-3A32-4F81-B96C-3C2C46A1453C}" srcOrd="10" destOrd="0" presId="urn:microsoft.com/office/officeart/2005/8/layout/hProcess9"/>
    <dgm:cxn modelId="{A76F3912-60F7-4CF9-AC75-3A221AFBFAAA}" type="presParOf" srcId="{335ECE7B-777E-41BD-BD3A-1E050874E768}" destId="{354E1C30-EDE8-4A15-B8F3-F9255BCAB4A8}" srcOrd="11" destOrd="0" presId="urn:microsoft.com/office/officeart/2005/8/layout/hProcess9"/>
    <dgm:cxn modelId="{08DD6F91-1592-4A9D-BE43-0CBA86FD1A28}" type="presParOf" srcId="{335ECE7B-777E-41BD-BD3A-1E050874E768}" destId="{D847C6FF-30DB-48EC-B33F-5013A82B7785}" srcOrd="12" destOrd="0" presId="urn:microsoft.com/office/officeart/2005/8/layout/hProcess9"/>
    <dgm:cxn modelId="{B27632D0-0B8D-4917-99C2-52F6DC9C8CC9}" type="presParOf" srcId="{335ECE7B-777E-41BD-BD3A-1E050874E768}" destId="{01D82123-BF78-4874-9A23-7040320E8FEE}" srcOrd="13" destOrd="0" presId="urn:microsoft.com/office/officeart/2005/8/layout/hProcess9"/>
    <dgm:cxn modelId="{538FB565-5EBD-41AC-8749-BD4C515A1424}" type="presParOf" srcId="{335ECE7B-777E-41BD-BD3A-1E050874E768}" destId="{75CA5F9D-F2DE-4945-B070-191234A778E5}"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00D88-4DF7-429E-9FF9-A33D72865D98}" type="datetimeFigureOut">
              <a:rPr lang="en-AU" smtClean="0"/>
              <a:pPr/>
              <a:t>5/07/2015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4A8789-324A-4EE9-A164-50B85A2BDB2F}" type="slidenum">
              <a:rPr lang="en-AU" smtClean="0"/>
              <a:pPr/>
              <a:t>‹#›</a:t>
            </a:fld>
            <a:endParaRPr lang="en-AU"/>
          </a:p>
        </p:txBody>
      </p:sp>
    </p:spTree>
    <p:extLst>
      <p:ext uri="{BB962C8B-B14F-4D97-AF65-F5344CB8AC3E}">
        <p14:creationId xmlns:p14="http://schemas.microsoft.com/office/powerpoint/2010/main" val="36394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i="0" dirty="0"/>
          </a:p>
        </p:txBody>
      </p:sp>
      <p:sp>
        <p:nvSpPr>
          <p:cNvPr id="4" name="Slide Number Placeholder 3"/>
          <p:cNvSpPr>
            <a:spLocks noGrp="1"/>
          </p:cNvSpPr>
          <p:nvPr>
            <p:ph type="sldNum" sz="quarter" idx="10"/>
          </p:nvPr>
        </p:nvSpPr>
        <p:spPr/>
        <p:txBody>
          <a:bodyPr/>
          <a:lstStyle/>
          <a:p>
            <a:fld id="{454A8789-324A-4EE9-A164-50B85A2BDB2F}" type="slidenum">
              <a:rPr lang="en-AU" smtClean="0"/>
              <a:pPr/>
              <a:t>2</a:t>
            </a:fld>
            <a:endParaRPr lang="en-AU"/>
          </a:p>
        </p:txBody>
      </p:sp>
    </p:spTree>
    <p:extLst>
      <p:ext uri="{BB962C8B-B14F-4D97-AF65-F5344CB8AC3E}">
        <p14:creationId xmlns:p14="http://schemas.microsoft.com/office/powerpoint/2010/main" val="117833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i="0" dirty="0" smtClean="0"/>
              <a:t>Let’s finish off by looking</a:t>
            </a:r>
            <a:r>
              <a:rPr lang="en-AU" i="0" baseline="0" dirty="0" smtClean="0"/>
              <a:t> at our original definition of </a:t>
            </a:r>
            <a:r>
              <a:rPr lang="en-AU" sz="1200" b="0" i="0" kern="1200" dirty="0" smtClean="0">
                <a:solidFill>
                  <a:schemeClr val="tx1"/>
                </a:solidFill>
                <a:effectLst/>
                <a:latin typeface="+mn-lt"/>
                <a:ea typeface="+mn-ea"/>
                <a:cs typeface="+mn-cs"/>
              </a:rPr>
              <a:t>business growth; Business growth comes from applying profitability to customer growth. Profitability comes from delivering services to your customers, accurately and efficiently. Over the last 15 minutes we have looked at some of the mechanisms from the lean and agile traditions that we can apply for adaptable</a:t>
            </a:r>
            <a:r>
              <a:rPr lang="en-AU" sz="1200" b="0" i="0" kern="1200" baseline="0" dirty="0" smtClean="0">
                <a:solidFill>
                  <a:schemeClr val="tx1"/>
                </a:solidFill>
                <a:effectLst/>
                <a:latin typeface="+mn-lt"/>
                <a:ea typeface="+mn-ea"/>
                <a:cs typeface="+mn-cs"/>
              </a:rPr>
              <a:t> businesses and </a:t>
            </a:r>
            <a:r>
              <a:rPr lang="en-AU" sz="1200" b="0" i="0" kern="1200" dirty="0" smtClean="0">
                <a:solidFill>
                  <a:schemeClr val="tx1"/>
                </a:solidFill>
                <a:effectLst/>
                <a:latin typeface="+mn-lt"/>
                <a:ea typeface="+mn-ea"/>
                <a:cs typeface="+mn-cs"/>
              </a:rPr>
              <a:t>sustainable business</a:t>
            </a:r>
            <a:r>
              <a:rPr lang="en-AU" sz="1200" b="0" i="0" kern="1200" baseline="0" dirty="0" smtClean="0">
                <a:solidFill>
                  <a:schemeClr val="tx1"/>
                </a:solidFill>
                <a:effectLst/>
                <a:latin typeface="+mn-lt"/>
                <a:ea typeface="+mn-ea"/>
                <a:cs typeface="+mn-cs"/>
              </a:rPr>
              <a:t> growth. </a:t>
            </a:r>
            <a:endParaRPr lang="en-AU" sz="1200" b="0" i="0" kern="1200" dirty="0" smtClean="0">
              <a:solidFill>
                <a:schemeClr val="tx1"/>
              </a:solidFill>
              <a:effectLst/>
              <a:latin typeface="+mn-lt"/>
              <a:ea typeface="+mn-ea"/>
              <a:cs typeface="+mn-cs"/>
            </a:endParaRPr>
          </a:p>
          <a:p>
            <a:endParaRPr lang="en-AU" i="0" dirty="0" smtClean="0"/>
          </a:p>
          <a:p>
            <a:r>
              <a:rPr lang="en-AU" sz="800" i="0" dirty="0" smtClean="0">
                <a:solidFill>
                  <a:schemeClr val="bg1"/>
                </a:solidFill>
              </a:rPr>
              <a:t>And I’ll leave you</a:t>
            </a:r>
            <a:r>
              <a:rPr lang="en-AU" sz="800" i="0" baseline="0" dirty="0" smtClean="0">
                <a:solidFill>
                  <a:schemeClr val="bg1"/>
                </a:solidFill>
              </a:rPr>
              <a:t> o</a:t>
            </a:r>
            <a:r>
              <a:rPr lang="en-AU" sz="800" i="0" dirty="0" smtClean="0">
                <a:solidFill>
                  <a:schemeClr val="bg1"/>
                </a:solidFill>
              </a:rPr>
              <a:t>n that </a:t>
            </a:r>
            <a:r>
              <a:rPr lang="en-AU" sz="800" i="0" smtClean="0">
                <a:solidFill>
                  <a:schemeClr val="bg1"/>
                </a:solidFill>
              </a:rPr>
              <a:t>note. </a:t>
            </a:r>
            <a:r>
              <a:rPr lang="en-AU" sz="800" i="0" dirty="0" smtClean="0">
                <a:solidFill>
                  <a:schemeClr val="bg1"/>
                </a:solidFill>
              </a:rPr>
              <a:t>Any questions. </a:t>
            </a:r>
            <a:endParaRPr lang="en-AU" i="0" dirty="0"/>
          </a:p>
        </p:txBody>
      </p:sp>
      <p:sp>
        <p:nvSpPr>
          <p:cNvPr id="4" name="Slide Number Placeholder 3"/>
          <p:cNvSpPr>
            <a:spLocks noGrp="1"/>
          </p:cNvSpPr>
          <p:nvPr>
            <p:ph type="sldNum" sz="quarter" idx="10"/>
          </p:nvPr>
        </p:nvSpPr>
        <p:spPr/>
        <p:txBody>
          <a:bodyPr/>
          <a:lstStyle/>
          <a:p>
            <a:fld id="{454A8789-324A-4EE9-A164-50B85A2BDB2F}" type="slidenum">
              <a:rPr lang="en-AU" smtClean="0"/>
              <a:pPr/>
              <a:t>204</a:t>
            </a:fld>
            <a:endParaRPr lang="en-AU"/>
          </a:p>
        </p:txBody>
      </p:sp>
    </p:spTree>
    <p:extLst>
      <p:ext uri="{BB962C8B-B14F-4D97-AF65-F5344CB8AC3E}">
        <p14:creationId xmlns:p14="http://schemas.microsoft.com/office/powerpoint/2010/main" val="2359755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i="0" dirty="0"/>
          </a:p>
        </p:txBody>
      </p:sp>
      <p:sp>
        <p:nvSpPr>
          <p:cNvPr id="4" name="Slide Number Placeholder 3"/>
          <p:cNvSpPr>
            <a:spLocks noGrp="1"/>
          </p:cNvSpPr>
          <p:nvPr>
            <p:ph type="sldNum" sz="quarter" idx="10"/>
          </p:nvPr>
        </p:nvSpPr>
        <p:spPr/>
        <p:txBody>
          <a:bodyPr/>
          <a:lstStyle/>
          <a:p>
            <a:fld id="{454A8789-324A-4EE9-A164-50B85A2BDB2F}" type="slidenum">
              <a:rPr lang="en-AU" smtClean="0"/>
              <a:pPr/>
              <a:t>205</a:t>
            </a:fld>
            <a:endParaRPr lang="en-AU"/>
          </a:p>
        </p:txBody>
      </p:sp>
    </p:spTree>
    <p:extLst>
      <p:ext uri="{BB962C8B-B14F-4D97-AF65-F5344CB8AC3E}">
        <p14:creationId xmlns:p14="http://schemas.microsoft.com/office/powerpoint/2010/main" val="156093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E9B12FED-FD98-4319-83F4-B93B30726578}" type="datetimeFigureOut">
              <a:rPr lang="en-AU" smtClean="0"/>
              <a:pPr/>
              <a:t>5/07/2015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7E516F-28A1-4900-84C9-C3019F194716}" type="slidenum">
              <a:rPr lang="en-AU" smtClean="0"/>
              <a:pPr/>
              <a:t>‹#›</a:t>
            </a:fld>
            <a:endParaRPr lang="en-AU"/>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04864"/>
            <a:ext cx="12192000" cy="2448272"/>
          </a:xfrm>
          <a:solidFill>
            <a:schemeClr val="tx1">
              <a:alpha val="60000"/>
            </a:schemeClr>
          </a:solidFill>
        </p:spPr>
        <p:txBody>
          <a:bodyPr>
            <a:normAutofit/>
          </a:bodyPr>
          <a:lstStyle>
            <a:lvl1pPr>
              <a:defRPr lang="en-AU" sz="4800" b="0" i="1" kern="1200" cap="none" spc="-100" baseline="0" dirty="0" smtClean="0">
                <a:solidFill>
                  <a:schemeClr val="bg1"/>
                </a:solidFill>
                <a:effectLst>
                  <a:outerShdw blurRad="38100" dist="38100" dir="2700000" algn="tl">
                    <a:srgbClr val="000000">
                      <a:alpha val="43137"/>
                    </a:srgbClr>
                  </a:outerShdw>
                </a:effectLst>
                <a:latin typeface="Source Sans Pro Light" panose="020B0403030403020204" pitchFamily="34" charset="0"/>
                <a:ea typeface="+mj-ea"/>
                <a:cs typeface="+mj-cs"/>
              </a:defRPr>
            </a:lvl1pPr>
          </a:lstStyle>
          <a:p>
            <a:r>
              <a:rPr lang="en-US" dirty="0" smtClean="0"/>
              <a:t>Maximum 3 Lines of title text</a:t>
            </a:r>
            <a:br>
              <a:rPr lang="en-US" dirty="0" smtClean="0"/>
            </a:br>
            <a:r>
              <a:rPr lang="en-US" dirty="0" smtClean="0"/>
              <a:t>+ 1 of 22pt black</a:t>
            </a:r>
            <a:endParaRPr lang="en-AU"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BD165-7EEF-4C8D-AB51-B5BEA7896A65}" type="datetimeFigureOut">
              <a:rPr lang="en-AU" smtClean="0"/>
              <a:pPr/>
              <a:t>5/07/2015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DF4AFDF-BAFD-40A5-8B38-1E9B81418764}" type="slidenum">
              <a:rPr lang="en-AU" smtClean="0"/>
              <a:pPr/>
              <a:t>‹#›</a:t>
            </a:fld>
            <a:endParaRPr lang="en-AU"/>
          </a:p>
        </p:txBody>
      </p:sp>
    </p:spTree>
    <p:extLst>
      <p:ext uri="{BB962C8B-B14F-4D97-AF65-F5344CB8AC3E}">
        <p14:creationId xmlns:p14="http://schemas.microsoft.com/office/powerpoint/2010/main" val="20572724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53BD165-7EEF-4C8D-AB51-B5BEA7896A65}" type="datetimeFigureOut">
              <a:rPr lang="en-AU" smtClean="0"/>
              <a:pPr/>
              <a:t>5/07/2015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F4AFDF-BAFD-40A5-8B38-1E9B81418764}" type="slidenum">
              <a:rPr lang="en-AU" smtClean="0"/>
              <a:pPr/>
              <a:t>‹#›</a:t>
            </a:fld>
            <a:endParaRPr lang="en-AU"/>
          </a:p>
        </p:txBody>
      </p:sp>
    </p:spTree>
    <p:extLst>
      <p:ext uri="{BB962C8B-B14F-4D97-AF65-F5344CB8AC3E}">
        <p14:creationId xmlns:p14="http://schemas.microsoft.com/office/powerpoint/2010/main" val="14783551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ue">
    <p:bg>
      <p:bgPr>
        <a:gradFill flip="none" rotWithShape="1">
          <a:gsLst>
            <a:gs pos="0">
              <a:schemeClr val="tx2">
                <a:lumMod val="60000"/>
                <a:lumOff val="40000"/>
              </a:schemeClr>
            </a:gs>
            <a:gs pos="41000">
              <a:schemeClr val="tx2">
                <a:lumMod val="5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596685"/>
            <a:ext cx="9793088" cy="5040560"/>
          </a:xfrm>
        </p:spPr>
        <p:txBody>
          <a:bodyPr/>
          <a:lstStyle>
            <a:lvl1pPr>
              <a:defRPr i="0" cap="none" baseline="0">
                <a:solidFill>
                  <a:schemeClr val="bg1"/>
                </a:solidFill>
                <a:effectLst>
                  <a:outerShdw blurRad="38100" dist="38100" dir="2700000" algn="tl">
                    <a:srgbClr val="000000">
                      <a:alpha val="43137"/>
                    </a:srgbClr>
                  </a:outerShdw>
                </a:effectLst>
                <a:latin typeface="Source Sans Pro Light" panose="020B0403030403020204" pitchFamily="34" charset="0"/>
                <a:ea typeface="Roboto Light" panose="02000000000000000000" pitchFamily="2" charset="0"/>
                <a:cs typeface="Helvetica" panose="020B0604020202020204" pitchFamily="34" charset="0"/>
              </a:defRPr>
            </a:lvl1pPr>
          </a:lstStyle>
          <a:p>
            <a:r>
              <a:rPr lang="en-US" dirty="0" smtClean="0"/>
              <a:t>maximum 3 lines of title text</a:t>
            </a:r>
            <a:br>
              <a:rPr lang="en-US" dirty="0" smtClean="0"/>
            </a:br>
            <a:r>
              <a:rPr lang="en-US" dirty="0" smtClean="0"/>
              <a:t>+ 1 of 22pt black</a:t>
            </a:r>
            <a:endParaRPr lang="en-AU" dirty="0"/>
          </a:p>
        </p:txBody>
      </p:sp>
    </p:spTree>
    <p:extLst>
      <p:ext uri="{BB962C8B-B14F-4D97-AF65-F5344CB8AC3E}">
        <p14:creationId xmlns:p14="http://schemas.microsoft.com/office/powerpoint/2010/main" val="18036008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ue">
    <p:bg>
      <p:bgPr>
        <a:gradFill flip="none" rotWithShape="1">
          <a:gsLst>
            <a:gs pos="0">
              <a:schemeClr val="tx2">
                <a:lumMod val="60000"/>
                <a:lumOff val="40000"/>
              </a:schemeClr>
            </a:gs>
            <a:gs pos="41000">
              <a:schemeClr val="tx2">
                <a:lumMod val="5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596685"/>
            <a:ext cx="9793088" cy="5040560"/>
          </a:xfrm>
        </p:spPr>
        <p:txBody>
          <a:bodyPr/>
          <a:lstStyle>
            <a:lvl1pPr>
              <a:defRPr i="0" cap="none" baseline="0">
                <a:solidFill>
                  <a:schemeClr val="bg1"/>
                </a:solidFill>
                <a:effectLst>
                  <a:outerShdw blurRad="38100" dist="38100" dir="2700000" algn="tl">
                    <a:srgbClr val="000000">
                      <a:alpha val="43137"/>
                    </a:srgbClr>
                  </a:outerShdw>
                </a:effectLst>
                <a:latin typeface="Source Sans Pro Light" panose="020B0403030403020204" pitchFamily="34" charset="0"/>
                <a:ea typeface="Roboto Light" panose="02000000000000000000" pitchFamily="2" charset="0"/>
                <a:cs typeface="Helvetica" panose="020B0604020202020204" pitchFamily="34" charset="0"/>
              </a:defRPr>
            </a:lvl1pPr>
          </a:lstStyle>
          <a:p>
            <a:r>
              <a:rPr lang="en-US" dirty="0" smtClean="0"/>
              <a:t>maximum 3 lines of title text</a:t>
            </a:r>
            <a:br>
              <a:rPr lang="en-US" dirty="0" smtClean="0"/>
            </a:br>
            <a:r>
              <a:rPr lang="en-US" dirty="0" smtClean="0"/>
              <a:t>+ 1 of 22pt black</a:t>
            </a:r>
            <a:endParaRPr lang="en-AU" dirty="0"/>
          </a:p>
        </p:txBody>
      </p:sp>
    </p:spTree>
    <p:extLst>
      <p:ext uri="{BB962C8B-B14F-4D97-AF65-F5344CB8AC3E}">
        <p14:creationId xmlns:p14="http://schemas.microsoft.com/office/powerpoint/2010/main" val="4631519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ue">
    <p:bg>
      <p:bgPr>
        <a:gradFill flip="none" rotWithShape="1">
          <a:gsLst>
            <a:gs pos="0">
              <a:schemeClr val="tx2">
                <a:lumMod val="40000"/>
                <a:lumOff val="60000"/>
              </a:schemeClr>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p:bg>
      <p:bgPr>
        <a:gradFill flip="none" rotWithShape="1">
          <a:gsLst>
            <a:gs pos="0">
              <a:schemeClr val="accent2">
                <a:lumMod val="40000"/>
                <a:lumOff val="60000"/>
              </a:schemeClr>
            </a:gs>
            <a:gs pos="100000">
              <a:schemeClr val="accent2">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p:bg>
      <p:bgPr>
        <a:gradFill flip="none" rotWithShape="1">
          <a:gsLst>
            <a:gs pos="0">
              <a:schemeClr val="accent3">
                <a:lumMod val="40000"/>
                <a:lumOff val="60000"/>
              </a:schemeClr>
            </a:gs>
            <a:gs pos="100000">
              <a:schemeClr val="accent3">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p:bg>
      <p:bgPr>
        <a:gradFill flip="none" rotWithShape="1">
          <a:gsLst>
            <a:gs pos="0">
              <a:schemeClr val="accent4">
                <a:lumMod val="40000"/>
                <a:lumOff val="60000"/>
              </a:schemeClr>
            </a:gs>
            <a:gs pos="100000">
              <a:schemeClr val="accent4">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qua">
    <p:bg>
      <p:bgPr>
        <a:gradFill flip="none" rotWithShape="1">
          <a:gsLst>
            <a:gs pos="0">
              <a:schemeClr val="accent5">
                <a:lumMod val="40000"/>
                <a:lumOff val="60000"/>
              </a:schemeClr>
            </a:gs>
            <a:gs pos="100000">
              <a:schemeClr val="accent5">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p:bg>
      <p:bgPr>
        <a:gradFill flip="none" rotWithShape="1">
          <a:gsLst>
            <a:gs pos="0">
              <a:schemeClr val="accent6">
                <a:lumMod val="40000"/>
                <a:lumOff val="60000"/>
              </a:schemeClr>
            </a:gs>
            <a:gs pos="100000">
              <a:schemeClr val="accent6">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
    <p:bg>
      <p:bgPr>
        <a:gradFill flip="none" rotWithShape="1">
          <a:gsLst>
            <a:gs pos="0">
              <a:schemeClr val="bg2">
                <a:lumMod val="75000"/>
              </a:schemeClr>
            </a:gs>
            <a:gs pos="100000">
              <a:schemeClr val="bg2">
                <a:lumMod val="1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260648"/>
            <a:ext cx="8256917" cy="6336704"/>
          </a:xfrm>
        </p:spPr>
        <p:txBody>
          <a:bodyPr/>
          <a:lstStyle>
            <a:lvl1pPr>
              <a:defRPr baseline="0">
                <a:solidFill>
                  <a:schemeClr val="tx1"/>
                </a:solidFill>
                <a:effectLst>
                  <a:outerShdw blurRad="38100" dist="38100" dir="2700000" algn="tl">
                    <a:srgbClr val="000000">
                      <a:alpha val="43137"/>
                    </a:srgbClr>
                  </a:outerShdw>
                </a:effectLst>
              </a:defRPr>
            </a:lvl1pPr>
          </a:lstStyle>
          <a:p>
            <a:r>
              <a:rPr lang="en-US" dirty="0" smtClean="0"/>
              <a:t>Maximum 3 Lines of title text</a:t>
            </a:r>
            <a:br>
              <a:rPr lang="en-US" dirty="0" smtClean="0"/>
            </a:br>
            <a:r>
              <a:rPr lang="en-US" dirty="0" smtClean="0"/>
              <a:t>+ 1 of 22pt WHITE</a:t>
            </a:r>
            <a:endParaRPr lang="en-AU"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12FED-FD98-4319-83F4-B93B30726578}" type="datetimeFigureOut">
              <a:rPr lang="en-AU" smtClean="0"/>
              <a:pPr/>
              <a:t>5/07/2015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E516F-28A1-4900-84C9-C3019F194716}"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7" r:id="rId3"/>
    <p:sldLayoutId id="2147483651" r:id="rId4"/>
    <p:sldLayoutId id="2147483652" r:id="rId5"/>
    <p:sldLayoutId id="2147483653" r:id="rId6"/>
    <p:sldLayoutId id="2147483654" r:id="rId7"/>
    <p:sldLayoutId id="2147483655" r:id="rId8"/>
    <p:sldLayoutId id="2147483656" r:id="rId9"/>
    <p:sldLayoutId id="2147483650" r:id="rId10"/>
    <p:sldLayoutId id="2147483658" r:id="rId11"/>
    <p:sldLayoutId id="2147483659" r:id="rId12"/>
    <p:sldLayoutId id="2147483660" r:id="rId13"/>
  </p:sldLayoutIdLst>
  <p:transition>
    <p:fade/>
  </p:transition>
  <p:txStyles>
    <p:titleStyle>
      <a:lvl1pPr algn="l" defTabSz="914400" rtl="0" eaLnBrk="1" latinLnBrk="0" hangingPunct="1">
        <a:lnSpc>
          <a:spcPct val="70000"/>
        </a:lnSpc>
        <a:spcBef>
          <a:spcPct val="0"/>
        </a:spcBef>
        <a:buNone/>
        <a:defRPr sz="4800" b="0" kern="1200" cap="all" baseline="0">
          <a:solidFill>
            <a:schemeClr val="tx1"/>
          </a:solidFill>
          <a:effectLst>
            <a:outerShdw blurRad="38100" dist="38100" dir="2700000" algn="tl">
              <a:srgbClr val="000000">
                <a:alpha val="43137"/>
              </a:srgbClr>
            </a:outerShdw>
          </a:effectLst>
          <a:latin typeface="Helvetica" pitchFamily="34"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hyperlink" Target="http://www.agileproductdesign.com/"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AU" sz="2000" spc="-100" dirty="0" smtClean="0">
                <a:solidFill>
                  <a:schemeClr val="bg1"/>
                </a:solidFill>
                <a:latin typeface="Source Sans Pro Light" panose="020B0403030403020204" pitchFamily="34" charset="0"/>
              </a:rPr>
              <a:t>Evan Leybourn</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LEAN KANBAN PRACTITIONER</a:t>
            </a:r>
            <a:br>
              <a:rPr lang="en-AU" spc="-100" dirty="0" smtClean="0">
                <a:solidFill>
                  <a:schemeClr val="bg1"/>
                </a:solidFill>
                <a:latin typeface="Source Sans Pro Light" panose="020B0403030403020204" pitchFamily="34" charset="0"/>
              </a:rPr>
            </a:br>
            <a:r>
              <a:rPr lang="en-US" sz="2000" spc="-100" dirty="0" smtClean="0">
                <a:solidFill>
                  <a:schemeClr val="bg1"/>
                </a:solidFill>
                <a:latin typeface="Source Sans Pro Light" panose="020B0403030403020204" pitchFamily="34" charset="0"/>
              </a:rPr>
              <a:t>A lean approach to efficient workflow management</a:t>
            </a:r>
            <a:endParaRPr lang="en-AU" sz="2000" spc="-100" dirty="0">
              <a:solidFill>
                <a:schemeClr val="bg1"/>
              </a:solidFill>
              <a:latin typeface="Source Sans Pro Light" panose="020B0403030403020204" pitchFamily="34" charset="0"/>
            </a:endParaRPr>
          </a:p>
        </p:txBody>
      </p:sp>
      <p:graphicFrame>
        <p:nvGraphicFramePr>
          <p:cNvPr id="4" name="Table 3"/>
          <p:cNvGraphicFramePr>
            <a:graphicFrameLocks noGrp="1"/>
          </p:cNvGraphicFramePr>
          <p:nvPr/>
        </p:nvGraphicFramePr>
        <p:xfrm>
          <a:off x="0" y="5402707"/>
          <a:ext cx="11496600" cy="946404"/>
        </p:xfrm>
        <a:graphic>
          <a:graphicData uri="http://schemas.openxmlformats.org/drawingml/2006/table">
            <a:tbl>
              <a:tblPr/>
              <a:tblGrid>
                <a:gridCol w="2508557"/>
                <a:gridCol w="8988043"/>
              </a:tblGrid>
              <a:tr h="0">
                <a:tc>
                  <a:txBody>
                    <a:bodyPr/>
                    <a:lstStyle/>
                    <a:p>
                      <a:pPr algn="ctr">
                        <a:lnSpc>
                          <a:spcPct val="115000"/>
                        </a:lnSpc>
                        <a:spcAft>
                          <a:spcPts val="0"/>
                        </a:spcAft>
                      </a:pPr>
                      <a:endParaRPr lang="en-US" sz="1800" dirty="0">
                        <a:solidFill>
                          <a:schemeClr val="bg1"/>
                        </a:solidFill>
                        <a:latin typeface="Roboto Light"/>
                        <a:ea typeface="Times New Roman"/>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n-AU" sz="1800" dirty="0">
                          <a:solidFill>
                            <a:schemeClr val="bg1"/>
                          </a:solidFill>
                          <a:latin typeface="Roboto Light"/>
                          <a:ea typeface="Times New Roman"/>
                          <a:cs typeface="Times New Roman"/>
                        </a:rPr>
                        <a:t>Starting with Value Stream Mapping and Kanban by Evan Leybourn is licensed under a Creative Commons </a:t>
                      </a:r>
                      <a:r>
                        <a:rPr lang="en-AU" sz="1800" b="1" dirty="0">
                          <a:solidFill>
                            <a:schemeClr val="bg1"/>
                          </a:solidFill>
                          <a:latin typeface="Roboto Light"/>
                          <a:ea typeface="Times New Roman"/>
                          <a:cs typeface="Times New Roman"/>
                        </a:rPr>
                        <a:t>Attribution-ShareAlike</a:t>
                      </a:r>
                      <a:r>
                        <a:rPr lang="en-AU" sz="1800" dirty="0">
                          <a:solidFill>
                            <a:schemeClr val="bg1"/>
                          </a:solidFill>
                          <a:latin typeface="Roboto Light"/>
                          <a:ea typeface="Times New Roman"/>
                          <a:cs typeface="Times New Roman"/>
                        </a:rPr>
                        <a:t> 3.0 Australia License &lt;</a:t>
                      </a:r>
                      <a:r>
                        <a:rPr lang="en-AU" sz="1800" u="sng" dirty="0">
                          <a:solidFill>
                            <a:schemeClr val="bg1"/>
                          </a:solidFill>
                          <a:latin typeface="Roboto Light"/>
                          <a:ea typeface="Times New Roman"/>
                          <a:cs typeface="Times New Roman"/>
                        </a:rPr>
                        <a:t>http://creativecommons.org/licenses/by-sa/3.0/au</a:t>
                      </a:r>
                      <a:r>
                        <a:rPr lang="en-AU" sz="1800" u="sng" dirty="0" smtClean="0">
                          <a:solidFill>
                            <a:schemeClr val="bg1"/>
                          </a:solidFill>
                          <a:latin typeface="Roboto Light"/>
                          <a:ea typeface="Times New Roman"/>
                          <a:cs typeface="Times New Roman"/>
                        </a:rPr>
                        <a:t>/</a:t>
                      </a:r>
                      <a:r>
                        <a:rPr lang="en-AU" sz="1800" dirty="0" smtClean="0">
                          <a:solidFill>
                            <a:schemeClr val="bg1"/>
                          </a:solidFill>
                          <a:latin typeface="Roboto Light"/>
                          <a:ea typeface="Times New Roman"/>
                          <a:cs typeface="Times New Roman"/>
                        </a:rPr>
                        <a:t>&gt;</a:t>
                      </a:r>
                      <a:endParaRPr lang="en-AU" sz="1800" dirty="0">
                        <a:solidFill>
                          <a:schemeClr val="bg1"/>
                        </a:solidFill>
                        <a:latin typeface="Roboto Light"/>
                        <a:ea typeface="Times New Roman"/>
                        <a:cs typeface="Times New Roman"/>
                      </a:endParaRPr>
                    </a:p>
                  </a:txBody>
                  <a:tcPr marL="68580" marR="68580" marT="0" marB="0">
                    <a:lnL>
                      <a:noFill/>
                    </a:lnL>
                    <a:lnR>
                      <a:noFill/>
                    </a:lnR>
                    <a:lnT>
                      <a:noFill/>
                    </a:lnT>
                    <a:lnB>
                      <a:noFill/>
                    </a:lnB>
                  </a:tcPr>
                </a:tc>
              </a:tr>
            </a:tbl>
          </a:graphicData>
        </a:graphic>
      </p:graphicFrame>
      <p:pic>
        <p:nvPicPr>
          <p:cNvPr id="80897" name="Picture 1" descr="cc-by-sa"/>
          <p:cNvPicPr>
            <a:picLocks noChangeAspect="1" noChangeArrowheads="1"/>
          </p:cNvPicPr>
          <p:nvPr/>
        </p:nvPicPr>
        <p:blipFill>
          <a:blip r:embed="rId2" cstate="print"/>
          <a:srcRect/>
          <a:stretch>
            <a:fillRect/>
          </a:stretch>
        </p:blipFill>
        <p:spPr bwMode="auto">
          <a:xfrm>
            <a:off x="767408" y="5445224"/>
            <a:ext cx="1643890" cy="576064"/>
          </a:xfrm>
          <a:prstGeom prst="rect">
            <a:avLst/>
          </a:prstGeom>
          <a:noFill/>
        </p:spPr>
      </p:pic>
    </p:spTree>
    <p:extLst>
      <p:ext uri="{BB962C8B-B14F-4D97-AF65-F5344CB8AC3E}">
        <p14:creationId xmlns:p14="http://schemas.microsoft.com/office/powerpoint/2010/main" val="38010532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agileproductdesign.com/blog/images/incrementing.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7" name="Picture 3" descr="C:\Backup\tmp\increme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66279"/>
            <a:ext cx="9144000" cy="2470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Backup\tmp\iter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9" y="3336522"/>
            <a:ext cx="9144000" cy="2468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116632"/>
            <a:ext cx="9144001" cy="830997"/>
          </a:xfrm>
          <a:prstGeom prst="rect">
            <a:avLst/>
          </a:prstGeom>
          <a:noFill/>
        </p:spPr>
        <p:txBody>
          <a:bodyPr wrap="square" rtlCol="0">
            <a:spAutoFit/>
          </a:bodyPr>
          <a:lstStyle/>
          <a:p>
            <a:pPr algn="ctr"/>
            <a:r>
              <a:rPr lang="en-AU" sz="4800"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Waterfall (Incrementing)</a:t>
            </a:r>
          </a:p>
        </p:txBody>
      </p:sp>
      <p:sp>
        <p:nvSpPr>
          <p:cNvPr id="9" name="TextBox 8"/>
          <p:cNvSpPr txBox="1"/>
          <p:nvPr/>
        </p:nvSpPr>
        <p:spPr>
          <a:xfrm>
            <a:off x="1526451" y="5622339"/>
            <a:ext cx="9144001" cy="830997"/>
          </a:xfrm>
          <a:prstGeom prst="rect">
            <a:avLst/>
          </a:prstGeom>
          <a:noFill/>
        </p:spPr>
        <p:txBody>
          <a:bodyPr wrap="square" rtlCol="0">
            <a:spAutoFit/>
          </a:bodyPr>
          <a:lstStyle/>
          <a:p>
            <a:pPr algn="ctr"/>
            <a:r>
              <a:rPr lang="en-AU" sz="4800"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Agile (Iterating)</a:t>
            </a:r>
          </a:p>
        </p:txBody>
      </p:sp>
      <p:sp>
        <p:nvSpPr>
          <p:cNvPr id="10" name="TextBox 9"/>
          <p:cNvSpPr txBox="1"/>
          <p:nvPr/>
        </p:nvSpPr>
        <p:spPr>
          <a:xfrm>
            <a:off x="2723456" y="6513695"/>
            <a:ext cx="9468544" cy="430887"/>
          </a:xfrm>
          <a:prstGeom prst="rect">
            <a:avLst/>
          </a:prstGeom>
          <a:noFill/>
        </p:spPr>
        <p:txBody>
          <a:bodyPr wrap="square" rtlCol="0">
            <a:spAutoFit/>
          </a:bodyPr>
          <a:lstStyle/>
          <a:p>
            <a:pPr algn="r"/>
            <a:r>
              <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Images with thanks from Jeff Patton: </a:t>
            </a:r>
            <a:r>
              <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4"/>
              </a:rPr>
              <a:t>http://www.agileproductdesign.com/</a:t>
            </a:r>
            <a:endParaRPr lang="en-AU" sz="2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7629095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561" b="12561"/>
          <a:stretch/>
        </p:blipFill>
        <p:spPr>
          <a:xfrm>
            <a:off x="0" y="0"/>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“how much is this going to cost?”</a:t>
            </a:r>
            <a:br>
              <a:rPr lang="en-AU" dirty="0" smtClean="0"/>
            </a:br>
            <a:r>
              <a:rPr lang="en-AU" dirty="0" smtClean="0"/>
              <a:t>- “as much as you’re willing to spend.”</a:t>
            </a:r>
            <a:endParaRPr lang="en-AU" dirty="0"/>
          </a:p>
        </p:txBody>
      </p:sp>
    </p:spTree>
    <p:extLst>
      <p:ext uri="{BB962C8B-B14F-4D97-AF65-F5344CB8AC3E}">
        <p14:creationId xmlns:p14="http://schemas.microsoft.com/office/powerpoint/2010/main" val="2430740674"/>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“how long is this going to take?”</a:t>
            </a:r>
            <a:br>
              <a:rPr lang="en-AU" dirty="0" smtClean="0"/>
            </a:br>
            <a:r>
              <a:rPr lang="en-AU" dirty="0" smtClean="0"/>
              <a:t>- “as long as is necessary.”</a:t>
            </a:r>
            <a:endParaRPr lang="en-AU" dirty="0"/>
          </a:p>
        </p:txBody>
      </p:sp>
    </p:spTree>
    <p:extLst>
      <p:ext uri="{BB962C8B-B14F-4D97-AF65-F5344CB8AC3E}">
        <p14:creationId xmlns:p14="http://schemas.microsoft.com/office/powerpoint/2010/main" val="870785761"/>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980" b="13980"/>
          <a:stretch/>
        </p:blipFill>
        <p:spPr>
          <a:xfrm>
            <a:off x="0" y="-9624"/>
            <a:ext cx="12192000" cy="685800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dirty="0" smtClean="0"/>
              <a:t>- “what am </a:t>
            </a:r>
            <a:r>
              <a:rPr lang="en-AU" dirty="0" err="1" smtClean="0"/>
              <a:t>i</a:t>
            </a:r>
            <a:r>
              <a:rPr lang="en-AU" dirty="0" smtClean="0"/>
              <a:t> going to get?”</a:t>
            </a:r>
            <a:br>
              <a:rPr lang="en-AU" dirty="0" smtClean="0"/>
            </a:br>
            <a:r>
              <a:rPr lang="en-AU" dirty="0" smtClean="0"/>
              <a:t>- “whatever you tell us you want.”</a:t>
            </a:r>
            <a:endParaRPr lang="en-AU" dirty="0"/>
          </a:p>
        </p:txBody>
      </p:sp>
    </p:spTree>
    <p:extLst>
      <p:ext uri="{BB962C8B-B14F-4D97-AF65-F5344CB8AC3E}">
        <p14:creationId xmlns:p14="http://schemas.microsoft.com/office/powerpoint/2010/main" val="3905945018"/>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work in priority order, release quickly &amp; monitor cycle time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fixed cost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work in priority order </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fixed time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fixed scope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focus on backlog definition and estimation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1085974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fixed cost and time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calculate total cost against cycle time</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3583834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fixed cost and scope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increase the estimate risk during initiation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586026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fixed time and scope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allocation additional time into the schedule</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586026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fixed cost, time and scope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cancel the project</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586026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individuals and interactions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over processes and tools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099950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961792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4: stories, tasks &amp; the backlog</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define user stories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as a ... </a:t>
            </a:r>
            <a:r>
              <a:rPr lang="en-AU" sz="2000" spc="-100" dirty="0" err="1" smtClean="0">
                <a:solidFill>
                  <a:schemeClr val="bg1"/>
                </a:solidFill>
                <a:latin typeface="Source Sans Pro Light" panose="020B0403030403020204" pitchFamily="34" charset="0"/>
              </a:rPr>
              <a:t>i</a:t>
            </a:r>
            <a:r>
              <a:rPr lang="en-AU" sz="2000" spc="-100" dirty="0" smtClean="0">
                <a:solidFill>
                  <a:schemeClr val="bg1"/>
                </a:solidFill>
                <a:latin typeface="Source Sans Pro Light" panose="020B0403030403020204" pitchFamily="34" charset="0"/>
              </a:rPr>
              <a:t> need ... so </a:t>
            </a:r>
            <a:r>
              <a:rPr lang="en-AU" sz="2000" spc="-100" dirty="0" err="1" smtClean="0">
                <a:solidFill>
                  <a:schemeClr val="bg1"/>
                </a:solidFill>
                <a:latin typeface="Source Sans Pro Light" panose="020B0403030403020204" pitchFamily="34" charset="0"/>
              </a:rPr>
              <a:t>i</a:t>
            </a:r>
            <a:r>
              <a:rPr lang="en-AU" sz="2000" spc="-100" dirty="0" smtClean="0">
                <a:solidFill>
                  <a:schemeClr val="bg1"/>
                </a:solidFill>
                <a:latin typeface="Source Sans Pro Light" panose="020B0403030403020204" pitchFamily="34" charset="0"/>
              </a:rPr>
              <a:t> can ...</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independent &amp; self-contained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negotiable &amp; flexible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valuable to the customer</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estimatable</a:t>
            </a:r>
            <a:r>
              <a:rPr lang="en-AU" spc="-100" dirty="0" smtClean="0">
                <a:solidFill>
                  <a:schemeClr val="bg1"/>
                </a:solidFill>
                <a:latin typeface="Source Sans Pro Light" panose="020B0403030403020204" pitchFamily="34" charset="0"/>
              </a:rPr>
              <a:t> and clearly defined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small – between ½ - 2 days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invest characteristics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testable with defined qc metrics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create an ordered product backlog (in low detail)</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allow customers to slowly define their needs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working software </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over comprehensive documentation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87630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15253088"/>
              </p:ext>
            </p:extLst>
          </p:nvPr>
        </p:nvGraphicFramePr>
        <p:xfrm>
          <a:off x="2099556" y="764704"/>
          <a:ext cx="799288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estimate the product backlog</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first order estimate - using story points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71" r="9297"/>
          <a:stretch/>
        </p:blipFill>
        <p:spPr bwMode="auto">
          <a:xfrm>
            <a:off x="1524000" y="360040"/>
            <a:ext cx="915052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684760" y="3861048"/>
            <a:ext cx="1944216" cy="2304256"/>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0702133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1, 2, 3, 5, 8, 13, 20, 40, 100</a:t>
            </a:r>
            <a:br>
              <a:rPr lang="en-AU" spc="-100" dirty="0" smtClean="0">
                <a:solidFill>
                  <a:schemeClr val="bg1"/>
                </a:solidFill>
                <a:latin typeface="Source Sans Pro Light" panose="020B0403030403020204" pitchFamily="34" charset="0"/>
              </a:rPr>
            </a:br>
            <a:r>
              <a:rPr lang="en-AU" sz="2000" spc="-100" dirty="0" err="1" smtClean="0">
                <a:solidFill>
                  <a:schemeClr val="bg1"/>
                </a:solidFill>
                <a:latin typeface="Source Sans Pro Light" panose="020B0403030403020204" pitchFamily="34" charset="0"/>
              </a:rPr>
              <a:t>fibonacci</a:t>
            </a:r>
            <a:r>
              <a:rPr lang="en-AU" sz="2000" spc="-100" dirty="0" smtClean="0">
                <a:solidFill>
                  <a:schemeClr val="bg1"/>
                </a:solidFill>
                <a:latin typeface="Source Sans Pro Light" panose="020B0403030403020204" pitchFamily="34" charset="0"/>
              </a:rPr>
              <a:t> sequence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2202506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expert opinion</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the team member with specific domain knowledge</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e.g. dba estimating database tasks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comparison</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comparing a task to another, estimated, task</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e.g. task a is about twice the effort of task b</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9528216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components</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break a large task into small sub-tasks</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e.g. break user management into interface, login, access control, etc.</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085535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planning poker</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everyone plays a card representing their estimate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everyone participates to reach consensus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5910362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Backup\tmp\planning_pok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7982" y="-1"/>
            <a:ext cx="9170019" cy="68625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Estimates must not be mentioned during planning discussion to avoid </a:t>
            </a:r>
            <a:r>
              <a:rPr lang="en-US" dirty="0" smtClean="0"/>
              <a:t>anchoring</a:t>
            </a:r>
            <a:endParaRPr lang="en-US" dirty="0"/>
          </a:p>
        </p:txBody>
      </p:sp>
    </p:spTree>
    <p:extLst>
      <p:ext uri="{BB962C8B-B14F-4D97-AF65-F5344CB8AC3E}">
        <p14:creationId xmlns:p14="http://schemas.microsoft.com/office/powerpoint/2010/main" val="24155286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staff overhead: non project time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estimated leave, illness, breaks, meetings etc.</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generic industry modifier: 25%</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086464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customer collaboration </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over contract negotiation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8105165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duration calculation</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story cost x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(overhead + 1) x (estimate risk + 1)</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estimate risk is optional</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for example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4 x (25% + 1) x (50%+ 1)</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4 x 1.25 x 1.5</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5 to 7.5 hours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2352210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regularly review the backlog</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to ensure relevance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3868549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961792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5: continuous delivery</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275916" y="215611"/>
          <a:ext cx="9640168" cy="642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479439"/>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plan, design &amp; estimate tasks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technical specifications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738747" y="188640"/>
          <a:ext cx="6929253"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nvPr>
        </p:nvGraphicFramePr>
        <p:xfrm>
          <a:off x="1055440" y="2060848"/>
          <a:ext cx="3220108"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 name="Diagram group"/>
          <p:cNvGrpSpPr/>
          <p:nvPr/>
        </p:nvGrpSpPr>
        <p:grpSpPr>
          <a:xfrm rot="5400000">
            <a:off x="3706875" y="2289733"/>
            <a:ext cx="385762" cy="1224136"/>
            <a:chOff x="1417172" y="910828"/>
            <a:chExt cx="385762" cy="321468"/>
          </a:xfrm>
          <a:solidFill>
            <a:srgbClr val="ABB1BF"/>
          </a:solidFill>
          <a:scene3d>
            <a:camera prst="perspectiveRelaxedModerately" zoom="92000"/>
            <a:lightRig rig="balanced" dir="t">
              <a:rot lat="0" lon="0" rev="12700000"/>
            </a:lightRig>
          </a:scene3d>
        </p:grpSpPr>
        <p:grpSp>
          <p:nvGrpSpPr>
            <p:cNvPr id="6" name="Group 18"/>
            <p:cNvGrpSpPr/>
            <p:nvPr/>
          </p:nvGrpSpPr>
          <p:grpSpPr>
            <a:xfrm>
              <a:off x="1417172" y="910828"/>
              <a:ext cx="385762" cy="321468"/>
              <a:chOff x="1417172" y="910828"/>
              <a:chExt cx="385762" cy="321468"/>
            </a:xfrm>
            <a:grpFill/>
          </p:grpSpPr>
          <p:sp>
            <p:nvSpPr>
              <p:cNvPr id="20" name="Right Arrow 19"/>
              <p:cNvSpPr/>
              <p:nvPr/>
            </p:nvSpPr>
            <p:spPr>
              <a:xfrm rot="5400000">
                <a:off x="1449319" y="878681"/>
                <a:ext cx="321468" cy="385762"/>
              </a:xfrm>
              <a:prstGeom prst="rightArrow">
                <a:avLst>
                  <a:gd name="adj1" fmla="val 60000"/>
                  <a:gd name="adj2" fmla="val 50000"/>
                </a:avLst>
              </a:prstGeom>
              <a:grpFill/>
              <a:sp3d z="-25400" prstMaterial="plastic">
                <a:bevelT w="25400" h="25400"/>
                <a:bevelB w="25400" h="25400"/>
              </a:sp3d>
            </p:spPr>
            <p:style>
              <a:lnRef idx="1">
                <a:schemeClr val="accent3">
                  <a:tint val="60000"/>
                  <a:hueOff val="0"/>
                  <a:satOff val="0"/>
                  <a:lumOff val="0"/>
                  <a:alphaOff val="0"/>
                </a:schemeClr>
              </a:lnRef>
              <a:fillRef idx="1">
                <a:schemeClr val="accent3">
                  <a:tint val="60000"/>
                  <a:hueOff val="0"/>
                  <a:satOff val="0"/>
                  <a:lumOff val="0"/>
                  <a:alphaOff val="0"/>
                </a:schemeClr>
              </a:fillRef>
              <a:effectRef idx="2">
                <a:schemeClr val="accent3">
                  <a:tint val="60000"/>
                  <a:hueOff val="0"/>
                  <a:satOff val="0"/>
                  <a:lumOff val="0"/>
                  <a:alphaOff val="0"/>
                </a:schemeClr>
              </a:effectRef>
              <a:fontRef idx="minor">
                <a:schemeClr val="lt1"/>
              </a:fontRef>
            </p:style>
          </p:sp>
          <p:sp>
            <p:nvSpPr>
              <p:cNvPr id="21" name="Right Arrow 4"/>
              <p:cNvSpPr/>
              <p:nvPr/>
            </p:nvSpPr>
            <p:spPr>
              <a:xfrm>
                <a:off x="1494324" y="910828"/>
                <a:ext cx="231458" cy="225028"/>
              </a:xfrm>
              <a:prstGeom prst="rect">
                <a:avLst/>
              </a:prstGeom>
              <a:grpFill/>
              <a:sp3d z="-254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en-AU" sz="1600"/>
              </a:p>
            </p:txBody>
          </p:sp>
        </p:grpSp>
      </p:grpSp>
    </p:spTree>
    <p:extLst>
      <p:ext uri="{BB962C8B-B14F-4D97-AF65-F5344CB8AC3E}">
        <p14:creationId xmlns:p14="http://schemas.microsoft.com/office/powerpoint/2010/main" val="3837182645"/>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get highest priority feature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allow developers to choose their tasks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99556" y="836712"/>
          <a:ext cx="788487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chor="t" anchorCtr="0">
            <a:normAutofit/>
          </a:bodyPr>
          <a:lstStyle/>
          <a:p>
            <a:pPr algn="l">
              <a:lnSpc>
                <a:spcPct val="80000"/>
              </a:lnSpc>
            </a:pPr>
            <a:r>
              <a:rPr lang="en-AU" spc="-100" dirty="0" smtClean="0"/>
              <a:t>test–driven development</a:t>
            </a:r>
            <a:endParaRPr lang="en-AU" spc="-100" dirty="0">
              <a:solidFill>
                <a:schemeClr val="bg1"/>
              </a:solidFill>
            </a:endParaRPr>
          </a:p>
        </p:txBody>
      </p:sp>
    </p:spTree>
    <p:extLst>
      <p:ext uri="{BB962C8B-B14F-4D97-AF65-F5344CB8AC3E}">
        <p14:creationId xmlns:p14="http://schemas.microsoft.com/office/powerpoint/2010/main" val="278257495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responding to change </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over following a plan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5311541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test coverage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functions, boundary cases, user interface &amp; performance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test types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defect, usability, functionality &amp; data</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pair programming:</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coder + reviewer</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build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3318971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code standards: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 common coding style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build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788269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system metaphor:</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clear naming standards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build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regular commits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version control</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pc="-100" dirty="0" smtClean="0">
                <a:solidFill>
                  <a:schemeClr val="bg1"/>
                </a:solidFill>
                <a:latin typeface="Source Sans Pro Light" panose="020B0403030403020204" pitchFamily="34" charset="0"/>
              </a:rPr>
              <a:t>continuous build, testing &amp; release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continuous integration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5s: </a:t>
            </a:r>
            <a:r>
              <a:rPr lang="en-AU" sz="2200" spc="-100" dirty="0" err="1" smtClean="0">
                <a:solidFill>
                  <a:schemeClr val="bg1"/>
                </a:solidFill>
                <a:latin typeface="Source Sans Pro Light" panose="020B0403030403020204" pitchFamily="34" charset="0"/>
              </a:rPr>
              <a:t>seiri</a:t>
            </a:r>
            <a:r>
              <a:rPr lang="en-AU" sz="2200" spc="-100" dirty="0" smtClean="0">
                <a:solidFill>
                  <a:schemeClr val="bg1"/>
                </a:solidFill>
                <a:latin typeface="Source Sans Pro Light" panose="020B0403030403020204" pitchFamily="34" charset="0"/>
              </a:rPr>
              <a:t> / sort</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organise &amp; clean the work area</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5s: </a:t>
            </a:r>
            <a:r>
              <a:rPr lang="en-AU" sz="2200" spc="-100" dirty="0" err="1" smtClean="0">
                <a:solidFill>
                  <a:schemeClr val="bg1"/>
                </a:solidFill>
                <a:latin typeface="Source Sans Pro Light" panose="020B0403030403020204" pitchFamily="34" charset="0"/>
              </a:rPr>
              <a:t>seiton</a:t>
            </a:r>
            <a:r>
              <a:rPr lang="en-AU" sz="2200" spc="-100" dirty="0" smtClean="0">
                <a:solidFill>
                  <a:schemeClr val="bg1"/>
                </a:solidFill>
                <a:latin typeface="Source Sans Pro Light" panose="020B0403030403020204" pitchFamily="34" charset="0"/>
              </a:rPr>
              <a:t> / set in order</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arrange for easy identification and accessibility</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5s: </a:t>
            </a:r>
            <a:r>
              <a:rPr lang="en-AU" sz="2200" spc="-100" dirty="0" err="1" smtClean="0">
                <a:solidFill>
                  <a:schemeClr val="bg1"/>
                </a:solidFill>
                <a:latin typeface="Source Sans Pro Light" panose="020B0403030403020204" pitchFamily="34" charset="0"/>
              </a:rPr>
              <a:t>seiso</a:t>
            </a:r>
            <a:r>
              <a:rPr lang="en-AU" sz="2200" spc="-100" dirty="0" smtClean="0">
                <a:solidFill>
                  <a:schemeClr val="bg1"/>
                </a:solidFill>
                <a:latin typeface="Source Sans Pro Light" panose="020B0403030403020204" pitchFamily="34" charset="0"/>
              </a:rPr>
              <a:t> / shine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regular maintenance of the work area</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 t="27126" r="-5" b="271"/>
          <a:stretch/>
        </p:blipFill>
        <p:spPr>
          <a:xfrm>
            <a:off x="0" y="-27384"/>
            <a:ext cx="9144000" cy="684076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a:pPr>
            <a:r>
              <a:rPr lang="en-AU" dirty="0" smtClean="0">
                <a:latin typeface="Source Sans Pro Light" panose="020B0403030403020204" pitchFamily="34" charset="0"/>
              </a:rPr>
              <a:t>our highest priority is to satisfy the customer through early and continuous delivery of valuable software.</a:t>
            </a:r>
            <a:endParaRPr lang="en-AU" dirty="0">
              <a:latin typeface="Source Sans Pro Light" panose="020B0403030403020204" pitchFamily="34" charset="0"/>
            </a:endParaRPr>
          </a:p>
        </p:txBody>
      </p:sp>
    </p:spTree>
    <p:extLst>
      <p:ext uri="{BB962C8B-B14F-4D97-AF65-F5344CB8AC3E}">
        <p14:creationId xmlns:p14="http://schemas.microsoft.com/office/powerpoint/2010/main" val="112541545"/>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5s: </a:t>
            </a:r>
            <a:r>
              <a:rPr lang="en-AU" sz="2200" spc="-100" dirty="0" err="1" smtClean="0">
                <a:solidFill>
                  <a:schemeClr val="bg1"/>
                </a:solidFill>
                <a:latin typeface="Source Sans Pro Light" panose="020B0403030403020204" pitchFamily="34" charset="0"/>
              </a:rPr>
              <a:t>seiketsu</a:t>
            </a:r>
            <a:r>
              <a:rPr lang="en-AU" sz="2200" spc="-100" dirty="0" smtClean="0">
                <a:solidFill>
                  <a:schemeClr val="bg1"/>
                </a:solidFill>
                <a:latin typeface="Source Sans Pro Light" panose="020B0403030403020204" pitchFamily="34" charset="0"/>
              </a:rPr>
              <a:t> / standardise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 consistent approach to development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5s: </a:t>
            </a:r>
            <a:r>
              <a:rPr lang="en-AU" sz="2200" spc="-100" dirty="0" err="1" smtClean="0">
                <a:solidFill>
                  <a:schemeClr val="bg1"/>
                </a:solidFill>
                <a:latin typeface="Source Sans Pro Light" panose="020B0403030403020204" pitchFamily="34" charset="0"/>
              </a:rPr>
              <a:t>shitsuke</a:t>
            </a:r>
            <a:r>
              <a:rPr lang="en-AU" sz="2200" spc="-100" dirty="0" smtClean="0">
                <a:solidFill>
                  <a:schemeClr val="bg1"/>
                </a:solidFill>
                <a:latin typeface="Source Sans Pro Light" panose="020B0403030403020204" pitchFamily="34" charset="0"/>
              </a:rPr>
              <a:t> / sustain</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 commitment to maintain the previous 4s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what did you do yesterday?</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daily stand-up</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what will you do today?</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daily stand-up</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are there any issues?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daily stand-up</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summary stand-up</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for large teams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9528216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differs by organisation</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what does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“done”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mean?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definition of “done”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documentation?</a:t>
            </a:r>
            <a:br>
              <a:rPr lang="en-AU"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uat</a:t>
            </a:r>
            <a:r>
              <a:rPr lang="en-AU" spc="-100" dirty="0" smtClean="0">
                <a:solidFill>
                  <a:schemeClr val="bg1"/>
                </a:solidFill>
                <a:latin typeface="Source Sans Pro Light" panose="020B0403030403020204" pitchFamily="34" charset="0"/>
              </a:rPr>
              <a:t>?</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built / compiled?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what does</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“not done”</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mean?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primary measure of progress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per story or at fixed intervals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deploy</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4" y="4567"/>
            <a:ext cx="12240672" cy="6885378"/>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2"/>
            </a:pPr>
            <a:r>
              <a:rPr lang="en-AU" dirty="0" smtClean="0">
                <a:latin typeface="Source Sans Pro Light" panose="020B0403030403020204" pitchFamily="34" charset="0"/>
              </a:rPr>
              <a:t>welcome changing requirements, even late in development. agile processes harness change for the customer's competitive advantage.</a:t>
            </a:r>
            <a:endParaRPr lang="en-AU" dirty="0">
              <a:latin typeface="Source Sans Pro Light" panose="020B0403030403020204" pitchFamily="34" charset="0"/>
            </a:endParaRPr>
          </a:p>
        </p:txBody>
      </p:sp>
    </p:spTree>
    <p:extLst>
      <p:ext uri="{BB962C8B-B14F-4D97-AF65-F5344CB8AC3E}">
        <p14:creationId xmlns:p14="http://schemas.microsoft.com/office/powerpoint/2010/main" val="1796626391"/>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present &amp; review completed work to the customer </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regular review</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961792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6: </a:t>
            </a:r>
            <a:r>
              <a:rPr lang="en-AU" spc="-100" dirty="0" err="1" smtClean="0">
                <a:solidFill>
                  <a:schemeClr val="bg1"/>
                </a:solidFill>
                <a:latin typeface="Source Sans Pro Light" panose="020B0403030403020204" pitchFamily="34" charset="0"/>
              </a:rPr>
              <a:t>kanban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ackup\nzpg - sorting wall.jpg"/>
          <p:cNvPicPr/>
          <p:nvPr/>
        </p:nvPicPr>
        <p:blipFill rotWithShape="1">
          <a:blip r:embed="rId2" cstate="print">
            <a:extLst>
              <a:ext uri="{28A0092B-C50C-407E-A947-70E740481C1C}">
                <a14:useLocalDpi xmlns:a14="http://schemas.microsoft.com/office/drawing/2010/main" val="0"/>
              </a:ext>
            </a:extLst>
          </a:blip>
          <a:srcRect l="-207" t="-9" r="207" b="24990"/>
          <a:stretch/>
        </p:blipFill>
        <p:spPr bwMode="auto">
          <a:xfrm>
            <a:off x="-50088" y="-28174"/>
            <a:ext cx="12292176" cy="6914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lnSpc>
                <a:spcPct val="80000"/>
              </a:lnSpc>
            </a:pPr>
            <a:r>
              <a:rPr lang="en-AU" cap="none" dirty="0" err="1" smtClean="0"/>
              <a:t>kanban</a:t>
            </a:r>
            <a:r>
              <a:rPr lang="en-AU" cap="none" dirty="0" smtClean="0"/>
              <a:t> (</a:t>
            </a:r>
            <a:r>
              <a:rPr lang="ja-JP" altLang="en-US" cap="none" dirty="0" smtClean="0"/>
              <a:t>かんばん</a:t>
            </a:r>
            <a:r>
              <a:rPr lang="en-US" altLang="ja-JP" cap="none" dirty="0" smtClean="0"/>
              <a:t>)</a:t>
            </a:r>
            <a:r>
              <a:rPr lang="en-AU" cap="none" dirty="0" smtClean="0"/>
              <a:t/>
            </a:r>
            <a:br>
              <a:rPr lang="en-AU" cap="none" dirty="0" smtClean="0"/>
            </a:br>
            <a:r>
              <a:rPr lang="en-AU" sz="2200" cap="none" dirty="0" smtClean="0"/>
              <a:t>workflow monitoring &amp; visualisation</a:t>
            </a:r>
            <a:endParaRPr lang="en-AU" sz="2200" cap="none" dirty="0"/>
          </a:p>
        </p:txBody>
      </p:sp>
    </p:spTree>
    <p:extLst>
      <p:ext uri="{BB962C8B-B14F-4D97-AF65-F5344CB8AC3E}">
        <p14:creationId xmlns:p14="http://schemas.microsoft.com/office/powerpoint/2010/main" val="4029184672"/>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can be as simple or complex as required</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flow of value through the system</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230528" y="0"/>
          <a:ext cx="973094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6148120"/>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34334" y="0"/>
          <a:ext cx="1215766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514828"/>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tasks with upstream dependencies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blocked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nban.png"/>
          <p:cNvPicPr/>
          <p:nvPr/>
        </p:nvPicPr>
        <p:blipFill>
          <a:blip r:embed="rId2" cstate="print"/>
          <a:stretch>
            <a:fillRect/>
          </a:stretch>
        </p:blipFill>
        <p:spPr>
          <a:xfrm>
            <a:off x="2038883" y="1753264"/>
            <a:ext cx="8114234" cy="3351472"/>
          </a:xfrm>
          <a:prstGeom prst="rect">
            <a:avLst/>
          </a:prstGeom>
          <a:noFill/>
          <a:ln>
            <a:noFill/>
            <a:prstDash/>
          </a:ln>
        </p:spPr>
      </p:pic>
    </p:spTree>
    <p:extLst>
      <p:ext uri="{BB962C8B-B14F-4D97-AF65-F5344CB8AC3E}">
        <p14:creationId xmlns:p14="http://schemas.microsoft.com/office/powerpoint/2010/main" val="41486075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work in progress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limit concurrent work and promote workflow</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993" b="8993"/>
          <a:stretch/>
        </p:blipFill>
        <p:spPr>
          <a:xfrm>
            <a:off x="6582" y="3703"/>
            <a:ext cx="12178832" cy="6850593"/>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3"/>
            </a:pPr>
            <a:r>
              <a:rPr lang="en-AU" dirty="0" smtClean="0">
                <a:latin typeface="Source Sans Pro Light" panose="020B0403030403020204" pitchFamily="34" charset="0"/>
              </a:rPr>
              <a:t>deliver working software frequently, from a couple of weeks to a couple of months, with a preference to the shorter timescale.</a:t>
            </a:r>
            <a:endParaRPr lang="en-AU" dirty="0">
              <a:latin typeface="Source Sans Pro Light" panose="020B0403030403020204" pitchFamily="34" charset="0"/>
            </a:endParaRPr>
          </a:p>
        </p:txBody>
      </p:sp>
    </p:spTree>
    <p:extLst>
      <p:ext uri="{BB962C8B-B14F-4D97-AF65-F5344CB8AC3E}">
        <p14:creationId xmlns:p14="http://schemas.microsoft.com/office/powerpoint/2010/main" val="3796847992"/>
      </p:ext>
    </p:extLst>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“pull” all ready tasks to </a:t>
            </a:r>
            <a:r>
              <a:rPr lang="en-AU" spc="-100" dirty="0" err="1" smtClean="0">
                <a:solidFill>
                  <a:schemeClr val="bg1"/>
                </a:solidFill>
                <a:latin typeface="Source Sans Pro Light" panose="020B0403030403020204" pitchFamily="34" charset="0"/>
              </a:rPr>
              <a:t>wip</a:t>
            </a:r>
            <a:r>
              <a:rPr lang="en-AU" spc="-100" dirty="0" smtClean="0">
                <a:solidFill>
                  <a:schemeClr val="bg1"/>
                </a:solidFill>
                <a:latin typeface="Source Sans Pro Light" panose="020B0403030403020204" pitchFamily="34" charset="0"/>
              </a:rPr>
              <a:t> limit</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pull!!!</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7888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688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5571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8" t="-438" r="388" b="6689"/>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8241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class of service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expedite</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fixed delivery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standard class</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 intangible class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nban_bottleneck.png"/>
          <p:cNvPicPr/>
          <p:nvPr/>
        </p:nvPicPr>
        <p:blipFill>
          <a:blip r:embed="rId2" cstate="print"/>
          <a:stretch>
            <a:fillRect/>
          </a:stretch>
        </p:blipFill>
        <p:spPr>
          <a:xfrm>
            <a:off x="2315735" y="2204864"/>
            <a:ext cx="7560531" cy="2448272"/>
          </a:xfrm>
          <a:prstGeom prst="rect">
            <a:avLst/>
          </a:prstGeom>
          <a:noFill/>
          <a:ln>
            <a:noFill/>
            <a:prstDash/>
          </a:ln>
        </p:spPr>
      </p:pic>
    </p:spTree>
    <p:extLst>
      <p:ext uri="{BB962C8B-B14F-4D97-AF65-F5344CB8AC3E}">
        <p14:creationId xmlns:p14="http://schemas.microsoft.com/office/powerpoint/2010/main" val="15494699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identify &amp; resolve bottlenecks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through low </a:t>
            </a:r>
            <a:r>
              <a:rPr lang="en-AU" spc="-100" dirty="0" err="1" smtClean="0">
                <a:solidFill>
                  <a:schemeClr val="bg1"/>
                </a:solidFill>
                <a:latin typeface="Source Sans Pro Light" panose="020B0403030403020204" pitchFamily="34" charset="0"/>
              </a:rPr>
              <a:t>wip</a:t>
            </a:r>
            <a:r>
              <a:rPr lang="en-AU" spc="-100" dirty="0" smtClean="0">
                <a:solidFill>
                  <a:schemeClr val="bg1"/>
                </a:solidFill>
                <a:latin typeface="Source Sans Pro Light" panose="020B0403030403020204" pitchFamily="34" charset="0"/>
              </a:rPr>
              <a:t> limits and strict process flow</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production levelling </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constant rate of flow through all states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customers can always see progress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promoting transparency</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085535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02" b="7802"/>
          <a:stretch/>
        </p:blipFill>
        <p:spPr>
          <a:xfrm>
            <a:off x="6" y="-66427"/>
            <a:ext cx="12250400" cy="6890850"/>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4"/>
            </a:pPr>
            <a:r>
              <a:rPr lang="en-AU" dirty="0" smtClean="0">
                <a:latin typeface="Source Sans Pro Light" panose="020B0403030403020204" pitchFamily="34" charset="0"/>
              </a:rPr>
              <a:t>business people and developers must work together daily throughout the project.</a:t>
            </a:r>
            <a:endParaRPr lang="en-AU" dirty="0">
              <a:latin typeface="Source Sans Pro Light" panose="020B0403030403020204" pitchFamily="34" charset="0"/>
            </a:endParaRPr>
          </a:p>
        </p:txBody>
      </p:sp>
    </p:spTree>
    <p:extLst>
      <p:ext uri="{BB962C8B-B14F-4D97-AF65-F5344CB8AC3E}">
        <p14:creationId xmlns:p14="http://schemas.microsoft.com/office/powerpoint/2010/main" val="4274201799"/>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progress monitoring</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cumulative flow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statistical run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5910362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000" spc="-100" dirty="0" smtClean="0">
                <a:solidFill>
                  <a:schemeClr val="bg1"/>
                </a:solidFill>
                <a:latin typeface="Source Sans Pro Light" panose="020B0403030403020204" pitchFamily="34" charset="0"/>
              </a:rPr>
              <a:t>cycle time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average time to complete a task from start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000" spc="-100" dirty="0" smtClean="0">
                <a:solidFill>
                  <a:schemeClr val="bg1"/>
                </a:solidFill>
                <a:latin typeface="Source Sans Pro Light" panose="020B0403030403020204" pitchFamily="34" charset="0"/>
              </a:rPr>
              <a:t>lead time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average time to complete a task from request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pc="-100" dirty="0" smtClean="0">
                <a:solidFill>
                  <a:schemeClr val="bg1"/>
                </a:solidFill>
                <a:latin typeface="Source Sans Pro Light" panose="020B0403030403020204" pitchFamily="34" charset="0"/>
              </a:rPr>
              <a:t>plot delivered functionality against duration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 effort visualisation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fd.png"/>
          <p:cNvPicPr>
            <a:picLocks noChangeAspect="1"/>
          </p:cNvPicPr>
          <p:nvPr/>
        </p:nvPicPr>
        <p:blipFill>
          <a:blip r:embed="rId2" cstate="print"/>
          <a:stretch>
            <a:fillRect/>
          </a:stretch>
        </p:blipFill>
        <p:spPr>
          <a:xfrm>
            <a:off x="1524000" y="0"/>
            <a:ext cx="9144000" cy="5654041"/>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cumulative flow diagram</a:t>
            </a:r>
            <a:endParaRPr lang="en-AU" dirty="0"/>
          </a:p>
        </p:txBody>
      </p:sp>
    </p:spTree>
    <p:extLst>
      <p:ext uri="{BB962C8B-B14F-4D97-AF65-F5344CB8AC3E}">
        <p14:creationId xmlns:p14="http://schemas.microsoft.com/office/powerpoint/2010/main" val="2962942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don't manage by numbers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identify problem trends early</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d_bottleneck.png"/>
          <p:cNvPicPr/>
          <p:nvPr/>
        </p:nvPicPr>
        <p:blipFill>
          <a:blip r:embed="rId2" cstate="print"/>
          <a:srcRect/>
          <a:stretch>
            <a:fillRect/>
          </a:stretch>
        </p:blipFill>
        <p:spPr>
          <a:xfrm>
            <a:off x="1524000" y="1"/>
            <a:ext cx="9144000" cy="5652657"/>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p>
            <a:pPr marL="914400" indent="-914400">
              <a:lnSpc>
                <a:spcPct val="80000"/>
              </a:lnSpc>
              <a:spcBef>
                <a:spcPct val="0"/>
              </a:spcBef>
              <a:defRPr/>
            </a:pPr>
            <a:r>
              <a:rPr lang="en-AU" sz="4800" i="1" spc="-100" dirty="0" smtClean="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rPr>
              <a:t>bottleneck</a:t>
            </a:r>
            <a:endParaRPr lang="en-AU" sz="4800" i="1" spc="-1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7202376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d_poor_flow.png"/>
          <p:cNvPicPr/>
          <p:nvPr/>
        </p:nvPicPr>
        <p:blipFill>
          <a:blip r:embed="rId2" cstate="print"/>
          <a:srcRect/>
          <a:stretch>
            <a:fillRect/>
          </a:stretch>
        </p:blipFill>
        <p:spPr>
          <a:xfrm>
            <a:off x="1538573" y="0"/>
            <a:ext cx="9114855" cy="5634640"/>
          </a:xfrm>
          <a:prstGeom prst="rect">
            <a:avLst/>
          </a:prstGeom>
          <a:noFill/>
          <a:ln>
            <a:noFill/>
            <a:prstDash/>
          </a:ln>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poor flow</a:t>
            </a:r>
            <a:endParaRPr lang="en-AU" dirty="0"/>
          </a:p>
        </p:txBody>
      </p:sp>
    </p:spTree>
    <p:extLst>
      <p:ext uri="{BB962C8B-B14F-4D97-AF65-F5344CB8AC3E}">
        <p14:creationId xmlns:p14="http://schemas.microsoft.com/office/powerpoint/2010/main" val="26213982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no_wip.png"/>
          <p:cNvPicPr/>
          <p:nvPr/>
        </p:nvPicPr>
        <p:blipFill>
          <a:blip r:embed="rId2" cstate="print"/>
          <a:srcRect/>
          <a:stretch>
            <a:fillRect/>
          </a:stretch>
        </p:blipFill>
        <p:spPr>
          <a:xfrm>
            <a:off x="1524000" y="1"/>
            <a:ext cx="9144000" cy="5652657"/>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large </a:t>
            </a:r>
            <a:r>
              <a:rPr lang="en-AU" dirty="0" err="1" smtClean="0"/>
              <a:t>wip</a:t>
            </a:r>
            <a:endParaRPr lang="en-AU" dirty="0"/>
          </a:p>
        </p:txBody>
      </p:sp>
    </p:spTree>
    <p:extLst>
      <p:ext uri="{BB962C8B-B14F-4D97-AF65-F5344CB8AC3E}">
        <p14:creationId xmlns:p14="http://schemas.microsoft.com/office/powerpoint/2010/main" val="28646385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long_lead.png"/>
          <p:cNvPicPr/>
          <p:nvPr/>
        </p:nvPicPr>
        <p:blipFill>
          <a:blip r:embed="rId2" cstate="print"/>
          <a:srcRect/>
          <a:stretch>
            <a:fillRect/>
          </a:stretch>
        </p:blipFill>
        <p:spPr>
          <a:xfrm>
            <a:off x="1524000" y="1"/>
            <a:ext cx="9144000" cy="5652657"/>
          </a:xfrm>
          <a:prstGeom prst="rect">
            <a:avLst/>
          </a:prstGeom>
          <a:noFill/>
          <a:ln>
            <a:noFill/>
            <a:prstDash/>
          </a:ln>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a:t>l</a:t>
            </a:r>
            <a:r>
              <a:rPr lang="en-AU" dirty="0" smtClean="0"/>
              <a:t>ong </a:t>
            </a:r>
            <a:r>
              <a:rPr lang="en-AU" dirty="0"/>
              <a:t>lead time</a:t>
            </a:r>
          </a:p>
        </p:txBody>
      </p:sp>
    </p:spTree>
    <p:extLst>
      <p:ext uri="{BB962C8B-B14F-4D97-AF65-F5344CB8AC3E}">
        <p14:creationId xmlns:p14="http://schemas.microsoft.com/office/powerpoint/2010/main" val="14961808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825" b="9825"/>
          <a:stretch/>
        </p:blipFill>
        <p:spPr>
          <a:xfrm>
            <a:off x="-75488" y="-42462"/>
            <a:ext cx="12342976" cy="6942924"/>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5"/>
            </a:pPr>
            <a:r>
              <a:rPr lang="en-AU" dirty="0" smtClean="0">
                <a:latin typeface="Source Sans Pro Light" panose="020B0403030403020204" pitchFamily="34" charset="0"/>
              </a:rPr>
              <a:t>build projects around motivated individuals. give them the environment and support they need, and trust them to get the job done.</a:t>
            </a:r>
            <a:endParaRPr lang="en-AU" dirty="0">
              <a:latin typeface="Source Sans Pro Light" panose="020B0403030403020204" pitchFamily="34" charset="0"/>
            </a:endParaRPr>
          </a:p>
        </p:txBody>
      </p:sp>
    </p:spTree>
    <p:extLst>
      <p:ext uri="{BB962C8B-B14F-4D97-AF65-F5344CB8AC3E}">
        <p14:creationId xmlns:p14="http://schemas.microsoft.com/office/powerpoint/2010/main" val="2893040626"/>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Downloads\cfp_plateau.png"/>
          <p:cNvPicPr/>
          <p:nvPr/>
        </p:nvPicPr>
        <p:blipFill>
          <a:blip r:embed="rId2" cstate="print"/>
          <a:srcRect/>
          <a:stretch>
            <a:fillRect/>
          </a:stretch>
        </p:blipFill>
        <p:spPr>
          <a:xfrm>
            <a:off x="1538573" y="0"/>
            <a:ext cx="9114855" cy="5634640"/>
          </a:xfrm>
          <a:prstGeom prst="rect">
            <a:avLst/>
          </a:prstGeom>
          <a:noFill/>
          <a:ln>
            <a:noFill/>
            <a:prstDash/>
          </a:ln>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a:t>p</a:t>
            </a:r>
            <a:r>
              <a:rPr lang="en-AU" dirty="0" smtClean="0"/>
              <a:t>lateau</a:t>
            </a:r>
            <a:endParaRPr lang="en-AU" dirty="0"/>
          </a:p>
        </p:txBody>
      </p:sp>
    </p:spTree>
    <p:extLst>
      <p:ext uri="{BB962C8B-B14F-4D97-AF65-F5344CB8AC3E}">
        <p14:creationId xmlns:p14="http://schemas.microsoft.com/office/powerpoint/2010/main" val="7731740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plot cycle time against average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 duration visualisation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023415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n_chart.png"/>
          <p:cNvPicPr>
            <a:picLocks noChangeAspect="1"/>
          </p:cNvPicPr>
          <p:nvPr/>
        </p:nvPicPr>
        <p:blipFill>
          <a:blip r:embed="rId2" cstate="print"/>
          <a:stretch>
            <a:fillRect/>
          </a:stretch>
        </p:blipFill>
        <p:spPr>
          <a:xfrm>
            <a:off x="1529617" y="0"/>
            <a:ext cx="9132767" cy="5040560"/>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cycle time run charts</a:t>
            </a:r>
            <a:endParaRPr lang="en-AU" dirty="0"/>
          </a:p>
        </p:txBody>
      </p:sp>
    </p:spTree>
    <p:extLst>
      <p:ext uri="{BB962C8B-B14F-4D97-AF65-F5344CB8AC3E}">
        <p14:creationId xmlns:p14="http://schemas.microsoft.com/office/powerpoint/2010/main" val="42932961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don't manage by numbers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identify problem trends early</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4248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n_trend.png"/>
          <p:cNvPicPr>
            <a:picLocks noChangeAspect="1"/>
          </p:cNvPicPr>
          <p:nvPr/>
        </p:nvPicPr>
        <p:blipFill>
          <a:blip r:embed="rId2" cstate="print"/>
          <a:stretch>
            <a:fillRect/>
          </a:stretch>
        </p:blipFill>
        <p:spPr>
          <a:xfrm>
            <a:off x="1526808" y="0"/>
            <a:ext cx="9138384" cy="5043660"/>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process trend</a:t>
            </a:r>
            <a:endParaRPr lang="en-AU" dirty="0"/>
          </a:p>
        </p:txBody>
      </p:sp>
    </p:spTree>
    <p:extLst>
      <p:ext uri="{BB962C8B-B14F-4D97-AF65-F5344CB8AC3E}">
        <p14:creationId xmlns:p14="http://schemas.microsoft.com/office/powerpoint/2010/main" val="33149815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n_shift.png"/>
          <p:cNvPicPr>
            <a:picLocks noChangeAspect="1"/>
          </p:cNvPicPr>
          <p:nvPr/>
        </p:nvPicPr>
        <p:blipFill>
          <a:blip r:embed="rId2" cstate="print"/>
          <a:stretch>
            <a:fillRect/>
          </a:stretch>
        </p:blipFill>
        <p:spPr>
          <a:xfrm>
            <a:off x="1529617" y="0"/>
            <a:ext cx="9132767" cy="5040560"/>
          </a:xfrm>
          <a:prstGeom prst="rect">
            <a:avLst/>
          </a:prstGeom>
        </p:spPr>
      </p:pic>
      <p:sp>
        <p:nvSpPr>
          <p:cNvPr id="4"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process shift</a:t>
            </a:r>
            <a:endParaRPr lang="en-AU" dirty="0"/>
          </a:p>
        </p:txBody>
      </p:sp>
    </p:spTree>
    <p:extLst>
      <p:ext uri="{BB962C8B-B14F-4D97-AF65-F5344CB8AC3E}">
        <p14:creationId xmlns:p14="http://schemas.microsoft.com/office/powerpoint/2010/main" val="35553005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n_extreme.png"/>
          <p:cNvPicPr>
            <a:picLocks noChangeAspect="1"/>
          </p:cNvPicPr>
          <p:nvPr/>
        </p:nvPicPr>
        <p:blipFill>
          <a:blip r:embed="rId2" cstate="print"/>
          <a:stretch>
            <a:fillRect/>
          </a:stretch>
        </p:blipFill>
        <p:spPr>
          <a:xfrm>
            <a:off x="1529617" y="0"/>
            <a:ext cx="9132767" cy="5040560"/>
          </a:xfrm>
          <a:prstGeom prst="rect">
            <a:avLst/>
          </a:prstGeom>
        </p:spPr>
      </p:pic>
      <p:sp>
        <p:nvSpPr>
          <p:cNvPr id="5" name="Title 1"/>
          <p:cNvSpPr txBox="1">
            <a:spLocks/>
          </p:cNvSpPr>
          <p:nvPr/>
        </p:nvSpPr>
        <p:spPr>
          <a:xfrm>
            <a:off x="0" y="5633864"/>
            <a:ext cx="12192000" cy="1224136"/>
          </a:xfrm>
          <a:prstGeom prst="rect">
            <a:avLst/>
          </a:prstGeom>
          <a:solidFill>
            <a:schemeClr val="tx1">
              <a:alpha val="75000"/>
            </a:schemeClr>
          </a:solidFill>
        </p:spPr>
        <p:txBody>
          <a:bodyPr vert="horz" lIns="91440" tIns="45720" rIns="91440" bIns="45720" rtlCol="0" anchor="ctr">
            <a:noAutofit/>
          </a:bodyPr>
          <a:lstStyle>
            <a:defPPr>
              <a:defRPr lang="en-US"/>
            </a:defPPr>
            <a:lvl1pPr marL="914400" indent="-914400">
              <a:lnSpc>
                <a:spcPct val="80000"/>
              </a:lnSpc>
              <a:spcBef>
                <a:spcPct val="0"/>
              </a:spcBef>
              <a:defRPr sz="4800" i="1" spc="-1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defRPr>
            </a:lvl1pPr>
          </a:lstStyle>
          <a:p>
            <a:r>
              <a:rPr lang="en-AU" dirty="0" smtClean="0"/>
              <a:t>extreme process variation</a:t>
            </a:r>
            <a:endParaRPr lang="en-AU" dirty="0"/>
          </a:p>
        </p:txBody>
      </p:sp>
    </p:spTree>
    <p:extLst>
      <p:ext uri="{BB962C8B-B14F-4D97-AF65-F5344CB8AC3E}">
        <p14:creationId xmlns:p14="http://schemas.microsoft.com/office/powerpoint/2010/main" val="3956183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961792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8: kaizen </a:t>
            </a:r>
            <a:r>
              <a:rPr lang="en-US" altLang="ja-JP" spc="-100" dirty="0" smtClean="0">
                <a:solidFill>
                  <a:schemeClr val="bg1"/>
                </a:solidFill>
                <a:latin typeface="Source Sans Pro Light" panose="020B0403030403020204" pitchFamily="34" charset="0"/>
              </a:rPr>
              <a:t>(</a:t>
            </a:r>
            <a:r>
              <a:rPr lang="ja-JP" altLang="en-US" spc="-100" dirty="0" smtClean="0">
                <a:solidFill>
                  <a:schemeClr val="bg1"/>
                </a:solidFill>
                <a:latin typeface="Source Sans Pro Light" panose="020B0403030403020204" pitchFamily="34" charset="0"/>
              </a:rPr>
              <a:t>改善</a:t>
            </a:r>
            <a:r>
              <a:rPr lang="en-US" altLang="ja-JP" spc="-100" dirty="0" smtClean="0">
                <a:solidFill>
                  <a:schemeClr val="bg1"/>
                </a:solidFill>
                <a:latin typeface="Source Sans Pro Light" panose="020B0403030403020204" pitchFamily="34" charset="0"/>
              </a:rPr>
              <a:t>)</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inspect &amp; adapt</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continuous improvement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a:solidFill>
                  <a:schemeClr val="bg1"/>
                </a:solidFill>
                <a:latin typeface="Source Sans Pro Light" panose="020B0403030403020204" pitchFamily="34" charset="0"/>
              </a:rPr>
              <a:t>E</a:t>
            </a:r>
            <a:r>
              <a:rPr lang="en-US" dirty="0" smtClean="0">
                <a:solidFill>
                  <a:schemeClr val="bg1"/>
                </a:solidFill>
                <a:latin typeface="Source Sans Pro Light" panose="020B0403030403020204" pitchFamily="34" charset="0"/>
              </a:rPr>
              <a:t>van </a:t>
            </a:r>
            <a:r>
              <a:rPr lang="en-US" dirty="0">
                <a:solidFill>
                  <a:schemeClr val="bg1"/>
                </a:solidFill>
                <a:latin typeface="Source Sans Pro Light" panose="020B0403030403020204" pitchFamily="34" charset="0"/>
              </a:rPr>
              <a:t>L</a:t>
            </a:r>
            <a:r>
              <a:rPr lang="en-US" dirty="0" smtClean="0">
                <a:solidFill>
                  <a:schemeClr val="bg1"/>
                </a:solidFill>
                <a:latin typeface="Source Sans Pro Light" panose="020B0403030403020204" pitchFamily="34" charset="0"/>
              </a:rPr>
              <a:t>eybourn</a:t>
            </a:r>
            <a:br>
              <a:rPr lang="en-US" dirty="0" smtClean="0">
                <a:solidFill>
                  <a:schemeClr val="bg1"/>
                </a:solidFill>
                <a:latin typeface="Source Sans Pro Light" panose="020B0403030403020204" pitchFamily="34" charset="0"/>
              </a:rPr>
            </a:br>
            <a:r>
              <a:rPr lang="en-US" sz="2900" dirty="0" smtClean="0">
                <a:solidFill>
                  <a:schemeClr val="bg1"/>
                </a:solidFill>
                <a:latin typeface="Source Sans Pro Light" panose="020B0403030403020204" pitchFamily="34" charset="0"/>
              </a:rPr>
              <a:t>	lean / agile business leader and author</a:t>
            </a:r>
            <a:br>
              <a:rPr lang="en-US" sz="2900" dirty="0" smtClean="0">
                <a:solidFill>
                  <a:schemeClr val="bg1"/>
                </a:solidFill>
                <a:latin typeface="Source Sans Pro Light" panose="020B0403030403020204" pitchFamily="34" charset="0"/>
              </a:rPr>
            </a:br>
            <a:r>
              <a:rPr lang="en-US" sz="2900" dirty="0" smtClean="0">
                <a:solidFill>
                  <a:schemeClr val="bg1"/>
                </a:solidFill>
                <a:latin typeface="Source Sans Pro Light" panose="020B0403030403020204" pitchFamily="34" charset="0"/>
              </a:rPr>
              <a:t>	</a:t>
            </a:r>
            <a:r>
              <a:rPr lang="en-US" sz="2900" dirty="0">
                <a:solidFill>
                  <a:schemeClr val="bg1"/>
                </a:solidFill>
                <a:latin typeface="Source Sans Pro Light" panose="020B0403030403020204" pitchFamily="34" charset="0"/>
              </a:rPr>
              <a:t>S</a:t>
            </a:r>
            <a:r>
              <a:rPr lang="en-US" sz="2900" dirty="0" smtClean="0">
                <a:solidFill>
                  <a:schemeClr val="bg1"/>
                </a:solidFill>
                <a:latin typeface="Source Sans Pro Light" panose="020B0403030403020204" pitchFamily="34" charset="0"/>
              </a:rPr>
              <a:t>ingapore</a:t>
            </a:r>
            <a:br>
              <a:rPr lang="en-US" sz="2900" dirty="0" smtClean="0">
                <a:solidFill>
                  <a:schemeClr val="bg1"/>
                </a:solidFill>
                <a:latin typeface="Source Sans Pro Light" panose="020B0403030403020204" pitchFamily="34" charset="0"/>
              </a:rPr>
            </a:br>
            <a:r>
              <a:rPr lang="en-US" sz="2900" dirty="0" smtClean="0">
                <a:solidFill>
                  <a:schemeClr val="bg1"/>
                </a:solidFill>
                <a:latin typeface="Source Sans Pro Light" panose="020B0403030403020204" pitchFamily="34" charset="0"/>
              </a:rPr>
              <a:t>	@</a:t>
            </a:r>
            <a:r>
              <a:rPr lang="en-US" sz="2900" dirty="0" err="1" smtClean="0">
                <a:solidFill>
                  <a:schemeClr val="bg1"/>
                </a:solidFill>
                <a:latin typeface="Source Sans Pro Light" panose="020B0403030403020204" pitchFamily="34" charset="0"/>
              </a:rPr>
              <a:t>eleybourn</a:t>
            </a:r>
            <a:r>
              <a:rPr lang="en-US" sz="2900" dirty="0" smtClean="0">
                <a:solidFill>
                  <a:schemeClr val="bg1"/>
                </a:solidFill>
                <a:latin typeface="Source Sans Pro Light" panose="020B0403030403020204" pitchFamily="34" charset="0"/>
              </a:rPr>
              <a:t/>
            </a:r>
            <a:br>
              <a:rPr lang="en-US" sz="2900" dirty="0" smtClean="0">
                <a:solidFill>
                  <a:schemeClr val="bg1"/>
                </a:solidFill>
                <a:latin typeface="Source Sans Pro Light" panose="020B0403030403020204" pitchFamily="34" charset="0"/>
              </a:rPr>
            </a:br>
            <a:r>
              <a:rPr lang="en-US" sz="2900" dirty="0">
                <a:solidFill>
                  <a:schemeClr val="bg1"/>
                </a:solidFill>
                <a:latin typeface="Source Sans Pro Light" panose="020B0403030403020204" pitchFamily="34" charset="0"/>
              </a:rPr>
              <a:t>	</a:t>
            </a:r>
            <a:r>
              <a:rPr lang="en-US" sz="2900" dirty="0" smtClean="0">
                <a:solidFill>
                  <a:schemeClr val="bg1"/>
                </a:solidFill>
                <a:latin typeface="Source Sans Pro Light" panose="020B0403030403020204" pitchFamily="34" charset="0"/>
              </a:rPr>
              <a:t>evan@theagiledirector.com</a:t>
            </a:r>
            <a:br>
              <a:rPr lang="en-US" sz="2900" dirty="0" smtClean="0">
                <a:solidFill>
                  <a:schemeClr val="bg1"/>
                </a:solidFill>
                <a:latin typeface="Source Sans Pro Light" panose="020B0403030403020204" pitchFamily="34" charset="0"/>
              </a:rPr>
            </a:br>
            <a:r>
              <a:rPr lang="en-US" sz="2900" dirty="0" smtClean="0">
                <a:solidFill>
                  <a:schemeClr val="bg1"/>
                </a:solidFill>
                <a:latin typeface="Source Sans Pro Light" panose="020B0403030403020204" pitchFamily="34" charset="0"/>
              </a:rPr>
              <a:t>	http://theagiledirector.com</a:t>
            </a:r>
            <a:endParaRPr lang="en-AU" sz="2900" dirty="0">
              <a:solidFill>
                <a:schemeClr val="bg1"/>
              </a:solidFill>
              <a:latin typeface="Source Sans Pro Light" panose="020B0403030403020204" pitchFamily="34" charset="0"/>
            </a:endParaRPr>
          </a:p>
        </p:txBody>
      </p:sp>
      <p:pic>
        <p:nvPicPr>
          <p:cNvPr id="2050" name="Picture 2" descr="C:\Users\Evan\Dropbox\Writing\directing the agile organisation\Promotion\Book Cover - Directing-the-Agile-Organisation-338x400.png"/>
          <p:cNvPicPr>
            <a:picLocks noChangeAspect="1" noChangeArrowheads="1"/>
          </p:cNvPicPr>
          <p:nvPr/>
        </p:nvPicPr>
        <p:blipFill>
          <a:blip r:embed="rId3" cstate="print"/>
          <a:srcRect/>
          <a:stretch>
            <a:fillRect/>
          </a:stretch>
        </p:blipFill>
        <p:spPr bwMode="auto">
          <a:xfrm>
            <a:off x="9473023" y="3476328"/>
            <a:ext cx="2718980" cy="3381672"/>
          </a:xfrm>
          <a:prstGeom prst="rect">
            <a:avLst/>
          </a:prstGeom>
          <a:noFill/>
        </p:spPr>
      </p:pic>
    </p:spTree>
    <p:extLst>
      <p:ext uri="{BB962C8B-B14F-4D97-AF65-F5344CB8AC3E}">
        <p14:creationId xmlns:p14="http://schemas.microsoft.com/office/powerpoint/2010/main" val="129369224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 y="0"/>
            <a:ext cx="12244316" cy="5877272"/>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6"/>
            </a:pPr>
            <a:r>
              <a:rPr lang="en-AU" dirty="0" smtClean="0">
                <a:latin typeface="Source Sans Pro Light" panose="020B0403030403020204" pitchFamily="34" charset="0"/>
              </a:rPr>
              <a:t>the most efficient and effective method of conveying information to and within a development team is face-to-face conversation.</a:t>
            </a:r>
            <a:endParaRPr lang="en-AU" dirty="0">
              <a:latin typeface="Source Sans Pro Light" panose="020B0403030403020204" pitchFamily="34" charset="0"/>
            </a:endParaRPr>
          </a:p>
        </p:txBody>
      </p:sp>
    </p:spTree>
    <p:extLst>
      <p:ext uri="{BB962C8B-B14F-4D97-AF65-F5344CB8AC3E}">
        <p14:creationId xmlns:p14="http://schemas.microsoft.com/office/powerpoint/2010/main" val="4072813031"/>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what went well?</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retrospective / quality circle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add actionable tasks to the backlog</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what could be improved?</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kaizen emphasises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teamwork, discipline &amp; morale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ackup\nzpg - sorting wall.jpg"/>
          <p:cNvPicPr/>
          <p:nvPr/>
        </p:nvPicPr>
        <p:blipFill rotWithShape="1">
          <a:blip r:embed="rId2" cstate="print">
            <a:extLst>
              <a:ext uri="{28A0092B-C50C-407E-A947-70E740481C1C}">
                <a14:useLocalDpi xmlns:a14="http://schemas.microsoft.com/office/drawing/2010/main" val="0"/>
              </a:ext>
            </a:extLst>
          </a:blip>
          <a:srcRect t="12500" b="12500"/>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56692"/>
            <a:ext cx="12192000" cy="5544616"/>
          </a:xfrm>
          <a:solidFill>
            <a:schemeClr val="tx1">
              <a:alpha val="80000"/>
            </a:schemeClr>
          </a:solidFill>
        </p:spPr>
        <p:txBody>
          <a:bodyPr>
            <a:noAutofit/>
          </a:bodyPr>
          <a:lstStyle/>
          <a:p>
            <a:pPr>
              <a:lnSpc>
                <a:spcPct val="100000"/>
              </a:lnSpc>
              <a:spcAft>
                <a:spcPts val="1000"/>
              </a:spcAft>
            </a:pPr>
            <a:r>
              <a:rPr lang="en-AU" sz="3600" dirty="0" smtClean="0"/>
              <a:t>1. do not send defective products to the subsequent process</a:t>
            </a:r>
            <a:br>
              <a:rPr lang="en-AU" sz="3600" dirty="0" smtClean="0"/>
            </a:br>
            <a:r>
              <a:rPr lang="en-AU" sz="3600" dirty="0" smtClean="0"/>
              <a:t>2. the subsequent process comes to withdraw only what is </a:t>
            </a:r>
            <a:br>
              <a:rPr lang="en-AU" sz="3600" dirty="0" smtClean="0"/>
            </a:br>
            <a:r>
              <a:rPr lang="en-AU" sz="3600" dirty="0" smtClean="0"/>
              <a:t>    needed</a:t>
            </a:r>
            <a:br>
              <a:rPr lang="en-AU" sz="3600" dirty="0" smtClean="0"/>
            </a:br>
            <a:r>
              <a:rPr lang="en-AU" sz="3600" dirty="0" smtClean="0"/>
              <a:t>3. produce only the exact quantity withdrawn by the subsequent </a:t>
            </a:r>
            <a:br>
              <a:rPr lang="en-AU" sz="3600" dirty="0" smtClean="0"/>
            </a:br>
            <a:r>
              <a:rPr lang="en-AU" sz="3600" dirty="0" smtClean="0"/>
              <a:t>    process</a:t>
            </a:r>
            <a:br>
              <a:rPr lang="en-AU" sz="3600" dirty="0" smtClean="0"/>
            </a:br>
            <a:r>
              <a:rPr lang="en-AU" sz="3600" dirty="0" smtClean="0"/>
              <a:t>4. equalise, or level, the production</a:t>
            </a:r>
            <a:br>
              <a:rPr lang="en-AU" sz="3600" dirty="0" smtClean="0"/>
            </a:br>
            <a:r>
              <a:rPr lang="en-AU" sz="3600" dirty="0" smtClean="0"/>
              <a:t>5. </a:t>
            </a:r>
            <a:r>
              <a:rPr lang="en-AU" sz="3600" dirty="0" err="1" smtClean="0"/>
              <a:t>kanban</a:t>
            </a:r>
            <a:r>
              <a:rPr lang="en-AU" sz="3600" dirty="0" smtClean="0"/>
              <a:t> is a means to fine tuning</a:t>
            </a:r>
            <a:br>
              <a:rPr lang="en-AU" sz="3600" dirty="0" smtClean="0"/>
            </a:br>
            <a:r>
              <a:rPr lang="en-AU" sz="3600" dirty="0" smtClean="0"/>
              <a:t>6. stabilize and rationalize the process</a:t>
            </a:r>
            <a:endParaRPr lang="en-AU" sz="3600" dirty="0"/>
          </a:p>
        </p:txBody>
      </p:sp>
    </p:spTree>
    <p:extLst>
      <p:ext uri="{BB962C8B-B14F-4D97-AF65-F5344CB8AC3E}">
        <p14:creationId xmlns:p14="http://schemas.microsoft.com/office/powerpoint/2010/main" val="1738144946"/>
      </p:ext>
    </p:extLst>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1988840"/>
            <a:ext cx="10657184" cy="4248472"/>
          </a:xfrm>
        </p:spPr>
        <p:txBody>
          <a:bodyPr anchor="b">
            <a:normAutofit fontScale="90000"/>
          </a:bodyPr>
          <a:lstStyle/>
          <a:p>
            <a:r>
              <a:rPr lang="en-AU" sz="5900" u="sng" dirty="0" smtClean="0">
                <a:latin typeface="Source Sans Pro Light" pitchFamily="34" charset="0"/>
              </a:rPr>
              <a:t>http://agilebusinessmanagement.org</a:t>
            </a:r>
            <a:r>
              <a:rPr lang="en-AU" sz="5900" dirty="0" smtClean="0">
                <a:latin typeface="Source Sans Pro Light" pitchFamily="34" charset="0"/>
              </a:rPr>
              <a:t/>
            </a:r>
            <a:br>
              <a:rPr lang="en-AU" sz="5900" dirty="0" smtClean="0">
                <a:latin typeface="Source Sans Pro Light" pitchFamily="34" charset="0"/>
              </a:rPr>
            </a:br>
            <a:r>
              <a:rPr lang="en-AU" sz="5900" dirty="0" smtClean="0">
                <a:latin typeface="Source Sans Pro Light" pitchFamily="34" charset="0"/>
              </a:rPr>
              <a:t/>
            </a:r>
            <a:br>
              <a:rPr lang="en-AU" sz="5900" dirty="0" smtClean="0">
                <a:latin typeface="Source Sans Pro Light" pitchFamily="34" charset="0"/>
              </a:rPr>
            </a:br>
            <a:r>
              <a:rPr lang="en-AU" sz="5900" dirty="0" smtClean="0">
                <a:latin typeface="Source Sans Pro Light" pitchFamily="34" charset="0"/>
              </a:rPr>
              <a:t>- Case Studies</a:t>
            </a:r>
            <a:br>
              <a:rPr lang="en-AU" sz="5900" dirty="0" smtClean="0">
                <a:latin typeface="Source Sans Pro Light" pitchFamily="34" charset="0"/>
              </a:rPr>
            </a:br>
            <a:r>
              <a:rPr lang="en-AU" sz="5900" dirty="0" smtClean="0">
                <a:latin typeface="Source Sans Pro Light" pitchFamily="34" charset="0"/>
              </a:rPr>
              <a:t>- Articles</a:t>
            </a:r>
            <a:br>
              <a:rPr lang="en-AU" sz="5900" dirty="0" smtClean="0">
                <a:latin typeface="Source Sans Pro Light" pitchFamily="34" charset="0"/>
              </a:rPr>
            </a:br>
            <a:r>
              <a:rPr lang="en-AU" sz="5900" dirty="0" smtClean="0">
                <a:latin typeface="Source Sans Pro Light" pitchFamily="34" charset="0"/>
              </a:rPr>
              <a:t>- Community</a:t>
            </a:r>
            <a:br>
              <a:rPr lang="en-AU" sz="5900" dirty="0" smtClean="0">
                <a:latin typeface="Source Sans Pro Light" pitchFamily="34" charset="0"/>
              </a:rPr>
            </a:br>
            <a:r>
              <a:rPr lang="en-AU" sz="5900" dirty="0">
                <a:latin typeface="Source Sans Pro Light" pitchFamily="34" charset="0"/>
              </a:rPr>
              <a:t/>
            </a:r>
            <a:br>
              <a:rPr lang="en-AU" sz="5900" dirty="0">
                <a:latin typeface="Source Sans Pro Light" pitchFamily="34" charset="0"/>
              </a:rPr>
            </a:br>
            <a:r>
              <a:rPr lang="en-AU" sz="5900" dirty="0" smtClean="0">
                <a:latin typeface="Source Sans Pro Light" pitchFamily="34" charset="0"/>
              </a:rPr>
              <a:t>Join our Agile Journey</a:t>
            </a:r>
            <a:endParaRPr lang="en-AU" sz="2700" dirty="0">
              <a:solidFill>
                <a:schemeClr val="bg1"/>
              </a:solidFill>
              <a:latin typeface="Source Sans Pro Light"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62985" y="260649"/>
            <a:ext cx="11866033" cy="1240367"/>
          </a:xfrm>
          <a:prstGeom prst="rect">
            <a:avLst/>
          </a:prstGeom>
          <a:noFill/>
          <a:ln w="9525">
            <a:noFill/>
            <a:miter lim="800000"/>
            <a:headEnd/>
            <a:tailEnd/>
          </a:ln>
          <a:effectLst/>
        </p:spPr>
      </p:pic>
    </p:spTree>
    <p:extLst>
      <p:ext uri="{BB962C8B-B14F-4D97-AF65-F5344CB8AC3E}">
        <p14:creationId xmlns:p14="http://schemas.microsoft.com/office/powerpoint/2010/main" val="25074151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900" dirty="0" smtClean="0"/>
              <a:t>To learn more, check out</a:t>
            </a:r>
            <a:br>
              <a:rPr lang="en-AU" sz="2900" dirty="0" smtClean="0"/>
            </a:br>
            <a:r>
              <a:rPr lang="en-AU" sz="2900" dirty="0" smtClean="0"/>
              <a:t/>
            </a:r>
            <a:br>
              <a:rPr lang="en-AU" sz="2900" dirty="0" smtClean="0"/>
            </a:br>
            <a:r>
              <a:rPr lang="en-AU" dirty="0" smtClean="0"/>
              <a:t>Directing the Agile Organisation</a:t>
            </a:r>
            <a:r>
              <a:rPr lang="en-AU" sz="2900" dirty="0" smtClean="0"/>
              <a:t/>
            </a:r>
            <a:br>
              <a:rPr lang="en-AU" sz="2900" dirty="0" smtClean="0"/>
            </a:br>
            <a:r>
              <a:rPr lang="en-AU" sz="2900" dirty="0" smtClean="0"/>
              <a:t>by Evan Leybourn</a:t>
            </a:r>
            <a:br>
              <a:rPr lang="en-AU" sz="2900" dirty="0" smtClean="0"/>
            </a:br>
            <a:r>
              <a:rPr lang="en-AU" sz="2900" dirty="0" smtClean="0"/>
              <a:t/>
            </a:r>
            <a:br>
              <a:rPr lang="en-AU" sz="2900" dirty="0" smtClean="0"/>
            </a:br>
            <a:r>
              <a:rPr lang="en-AU" sz="2900" dirty="0" smtClean="0"/>
              <a:t>available at Amazon and all good book stores</a:t>
            </a:r>
            <a:endParaRPr lang="en-AU" sz="2900" dirty="0"/>
          </a:p>
        </p:txBody>
      </p:sp>
      <p:pic>
        <p:nvPicPr>
          <p:cNvPr id="2050" name="Picture 2" descr="C:\Users\Evan\Dropbox\Writing\directing the agile organisation\Promotion\Book Cover - Directing-the-Agile-Organisation-338x400.png"/>
          <p:cNvPicPr>
            <a:picLocks noChangeAspect="1" noChangeArrowheads="1"/>
          </p:cNvPicPr>
          <p:nvPr/>
        </p:nvPicPr>
        <p:blipFill>
          <a:blip r:embed="rId3" cstate="print"/>
          <a:srcRect/>
          <a:stretch>
            <a:fillRect/>
          </a:stretch>
        </p:blipFill>
        <p:spPr bwMode="auto">
          <a:xfrm>
            <a:off x="9473023" y="3476328"/>
            <a:ext cx="2718980" cy="3381672"/>
          </a:xfrm>
          <a:prstGeom prst="rect">
            <a:avLst/>
          </a:prstGeom>
          <a:noFill/>
        </p:spPr>
      </p:pic>
    </p:spTree>
    <p:extLst>
      <p:ext uri="{BB962C8B-B14F-4D97-AF65-F5344CB8AC3E}">
        <p14:creationId xmlns:p14="http://schemas.microsoft.com/office/powerpoint/2010/main" val="401591973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144693" y="-90391"/>
            <a:ext cx="12385376" cy="6966774"/>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7"/>
            </a:pPr>
            <a:r>
              <a:rPr lang="en-AU" dirty="0" smtClean="0">
                <a:latin typeface="Source Sans Pro Light" panose="020B0403030403020204" pitchFamily="34" charset="0"/>
              </a:rPr>
              <a:t>working software is the primary measure of progress.</a:t>
            </a:r>
            <a:endParaRPr lang="en-AU" dirty="0">
              <a:latin typeface="Source Sans Pro Light" panose="020B0403030403020204" pitchFamily="34" charset="0"/>
            </a:endParaRPr>
          </a:p>
        </p:txBody>
      </p:sp>
    </p:spTree>
    <p:extLst>
      <p:ext uri="{BB962C8B-B14F-4D97-AF65-F5344CB8AC3E}">
        <p14:creationId xmlns:p14="http://schemas.microsoft.com/office/powerpoint/2010/main" val="24697897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500" b="12500"/>
          <a:stretch/>
        </p:blipFill>
        <p:spPr>
          <a:xfrm>
            <a:off x="-48680" y="-27382"/>
            <a:ext cx="12289360" cy="69127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8"/>
            </a:pPr>
            <a:r>
              <a:rPr lang="en-AU" dirty="0" smtClean="0">
                <a:latin typeface="Source Sans Pro Light" panose="020B0403030403020204" pitchFamily="34" charset="0"/>
              </a:rPr>
              <a:t>agile processes promote sustainable development. the sponsors, developers, and users should be able to maintain a constant pace indefinitely.</a:t>
            </a:r>
            <a:endParaRPr lang="en-AU" dirty="0">
              <a:latin typeface="Source Sans Pro Light" panose="020B0403030403020204" pitchFamily="34" charset="0"/>
            </a:endParaRPr>
          </a:p>
        </p:txBody>
      </p:sp>
    </p:spTree>
    <p:extLst>
      <p:ext uri="{BB962C8B-B14F-4D97-AF65-F5344CB8AC3E}">
        <p14:creationId xmlns:p14="http://schemas.microsoft.com/office/powerpoint/2010/main" val="268325464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79" y="-34133"/>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9"/>
            </a:pPr>
            <a:r>
              <a:rPr lang="en-AU" dirty="0" smtClean="0">
                <a:latin typeface="Source Sans Pro Light" panose="020B0403030403020204" pitchFamily="34" charset="0"/>
              </a:rPr>
              <a:t>continuous attention to technical excellence and good design enhances agility.</a:t>
            </a:r>
            <a:endParaRPr lang="en-AU" dirty="0">
              <a:latin typeface="Source Sans Pro Light" panose="020B0403030403020204" pitchFamily="34" charset="0"/>
            </a:endParaRPr>
          </a:p>
        </p:txBody>
      </p:sp>
    </p:spTree>
    <p:extLst>
      <p:ext uri="{BB962C8B-B14F-4D97-AF65-F5344CB8AC3E}">
        <p14:creationId xmlns:p14="http://schemas.microsoft.com/office/powerpoint/2010/main" val="355215960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80" y="-34132"/>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0"/>
            </a:pPr>
            <a:r>
              <a:rPr lang="en-AU" dirty="0" smtClean="0">
                <a:latin typeface="Source Sans Pro Light" panose="020B0403030403020204" pitchFamily="34" charset="0"/>
              </a:rPr>
              <a:t>simplicity--the art of maximizing the amount of work not done--is essential.</a:t>
            </a:r>
            <a:endParaRPr lang="en-AU" dirty="0">
              <a:latin typeface="Source Sans Pro Light" panose="020B0403030403020204" pitchFamily="34" charset="0"/>
            </a:endParaRPr>
          </a:p>
        </p:txBody>
      </p:sp>
    </p:spTree>
    <p:extLst>
      <p:ext uri="{BB962C8B-B14F-4D97-AF65-F5344CB8AC3E}">
        <p14:creationId xmlns:p14="http://schemas.microsoft.com/office/powerpoint/2010/main" val="146254545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60680" y="-34132"/>
            <a:ext cx="12313360" cy="6926265"/>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1"/>
            </a:pPr>
            <a:r>
              <a:rPr lang="en-AU" dirty="0" smtClean="0">
                <a:latin typeface="Source Sans Pro Light" panose="020B0403030403020204" pitchFamily="34" charset="0"/>
              </a:rPr>
              <a:t>the best architectures, requirements, and designs emerge from self-organizing teams.</a:t>
            </a:r>
            <a:endParaRPr lang="en-AU" dirty="0">
              <a:latin typeface="Source Sans Pro Light" panose="020B0403030403020204" pitchFamily="34" charset="0"/>
            </a:endParaRPr>
          </a:p>
        </p:txBody>
      </p:sp>
    </p:spTree>
    <p:extLst>
      <p:ext uri="{BB962C8B-B14F-4D97-AF65-F5344CB8AC3E}">
        <p14:creationId xmlns:p14="http://schemas.microsoft.com/office/powerpoint/2010/main" val="399963974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527" b="7527"/>
          <a:stretch/>
        </p:blipFill>
        <p:spPr>
          <a:xfrm>
            <a:off x="6417" y="3609"/>
            <a:ext cx="12179168" cy="6850782"/>
          </a:xfrm>
          <a:prstGeom prst="rect">
            <a:avLst/>
          </a:prstGeom>
        </p:spPr>
      </p:pic>
      <p:sp>
        <p:nvSpPr>
          <p:cNvPr id="2" name="Title 1"/>
          <p:cNvSpPr>
            <a:spLocks noGrp="1"/>
          </p:cNvSpPr>
          <p:nvPr>
            <p:ph type="title"/>
          </p:nvPr>
        </p:nvSpPr>
        <p:spPr>
          <a:solidFill>
            <a:schemeClr val="tx1">
              <a:alpha val="75000"/>
            </a:schemeClr>
          </a:solidFill>
        </p:spPr>
        <p:txBody>
          <a:bodyPr>
            <a:noAutofit/>
          </a:bodyPr>
          <a:lstStyle/>
          <a:p>
            <a:pPr marL="914400" indent="-914400">
              <a:lnSpc>
                <a:spcPct val="80000"/>
              </a:lnSpc>
              <a:buFont typeface="+mj-lt"/>
              <a:buAutoNum type="arabicPeriod" startAt="12"/>
            </a:pPr>
            <a:r>
              <a:rPr lang="en-AU" dirty="0" smtClean="0">
                <a:latin typeface="Source Sans Pro Light" panose="020B0403030403020204" pitchFamily="34" charset="0"/>
              </a:rPr>
              <a:t>at regular intervals, the team reflects on how to become more effective, then tunes and adjusts its behaviour accordingly.</a:t>
            </a:r>
            <a:endParaRPr lang="en-AU" dirty="0">
              <a:latin typeface="Source Sans Pro Light" panose="020B0403030403020204" pitchFamily="34" charset="0"/>
            </a:endParaRPr>
          </a:p>
        </p:txBody>
      </p:sp>
    </p:spTree>
    <p:extLst>
      <p:ext uri="{BB962C8B-B14F-4D97-AF65-F5344CB8AC3E}">
        <p14:creationId xmlns:p14="http://schemas.microsoft.com/office/powerpoint/2010/main" val="282333020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1. eliminate waste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2. amplify learning</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3. decide as late as possible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1: history  &amp; core concepts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4. deliver as fast as possible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5. empower the team</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6. build integrity in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lean principles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7. see the whole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72" t="28099" r="22015" b="30226"/>
          <a:stretch/>
        </p:blipFill>
        <p:spPr bwMode="auto">
          <a:xfrm>
            <a:off x="6289769" y="120231"/>
            <a:ext cx="4038600" cy="240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21" t="37386" r="23246" b="20401"/>
          <a:stretch/>
        </p:blipFill>
        <p:spPr bwMode="auto">
          <a:xfrm>
            <a:off x="1891129" y="44625"/>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7827" b="75252" l="26250" r="75781"/>
                    </a14:imgEffect>
                    <a14:imgEffect>
                      <a14:colorTemperature colorTemp="1500"/>
                    </a14:imgEffect>
                    <a14:imgEffect>
                      <a14:saturation sat="0"/>
                    </a14:imgEffect>
                    <a14:imgEffect>
                      <a14:brightnessContrast bright="10000"/>
                    </a14:imgEffect>
                  </a14:imgLayer>
                </a14:imgProps>
              </a:ext>
              <a:ext uri="{28A0092B-C50C-407E-A947-70E740481C1C}">
                <a14:useLocalDpi xmlns:a14="http://schemas.microsoft.com/office/drawing/2010/main" val="0"/>
              </a:ext>
            </a:extLst>
          </a:blip>
          <a:srcRect l="23321" t="37386" r="23246" b="20401"/>
          <a:stretch/>
        </p:blipFill>
        <p:spPr bwMode="auto">
          <a:xfrm>
            <a:off x="6089848" y="4178468"/>
            <a:ext cx="4038600" cy="247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21" t="37386" r="23246" b="20401"/>
          <a:stretch/>
        </p:blipFill>
        <p:spPr bwMode="auto">
          <a:xfrm>
            <a:off x="1913384" y="4178468"/>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solidFill>
            <a:schemeClr val="tx1">
              <a:alpha val="75000"/>
            </a:schemeClr>
          </a:solidFill>
        </p:spPr>
        <p:txBody>
          <a:bodyPr>
            <a:noAutofit/>
          </a:bodyPr>
          <a:lstStyle/>
          <a:p>
            <a:pPr algn="l">
              <a:lnSpc>
                <a:spcPct val="80000"/>
              </a:lnSpc>
            </a:pPr>
            <a:r>
              <a:rPr lang="en-AU" i="1" cap="none" spc="-100" dirty="0" smtClean="0">
                <a:solidFill>
                  <a:schemeClr val="bg1"/>
                </a:solidFill>
                <a:latin typeface="Source Sans Pro Light" panose="020B0403030403020204" pitchFamily="34" charset="0"/>
              </a:rPr>
              <a:t>business change via sustained effort across the organisation</a:t>
            </a:r>
            <a:endParaRPr lang="en-AU" i="1" cap="none" spc="-100" dirty="0">
              <a:solidFill>
                <a:schemeClr val="bg1"/>
              </a:solidFill>
              <a:latin typeface="Source Sans Pro Light" panose="020B0403030403020204" pitchFamily="34" charset="0"/>
            </a:endParaRPr>
          </a:p>
        </p:txBody>
      </p:sp>
      <p:pic>
        <p:nvPicPr>
          <p:cNvPr id="9"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37626" b="75252" l="26094" r="75781"/>
                    </a14:imgEffect>
                  </a14:imgLayer>
                </a14:imgProps>
              </a:ext>
              <a:ext uri="{28A0092B-C50C-407E-A947-70E740481C1C}">
                <a14:useLocalDpi xmlns:a14="http://schemas.microsoft.com/office/drawing/2010/main" val="0"/>
              </a:ext>
            </a:extLst>
          </a:blip>
          <a:srcRect l="23321" t="37386" r="23246" b="20401"/>
          <a:stretch/>
        </p:blipFill>
        <p:spPr bwMode="auto">
          <a:xfrm>
            <a:off x="6521896" y="4178468"/>
            <a:ext cx="4038600" cy="247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Notched Right Arrow 10"/>
          <p:cNvSpPr/>
          <p:nvPr/>
        </p:nvSpPr>
        <p:spPr>
          <a:xfrm>
            <a:off x="6888088" y="4394491"/>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2" name="Notched Right Arrow 11"/>
          <p:cNvSpPr/>
          <p:nvPr/>
        </p:nvSpPr>
        <p:spPr>
          <a:xfrm>
            <a:off x="6342305" y="5042563"/>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3" name="Notched Right Arrow 12"/>
          <p:cNvSpPr/>
          <p:nvPr/>
        </p:nvSpPr>
        <p:spPr>
          <a:xfrm>
            <a:off x="5816352" y="5690635"/>
            <a:ext cx="1224136" cy="576064"/>
          </a:xfrm>
          <a:prstGeom prst="notchedRightArrow">
            <a:avLst/>
          </a:prstGeom>
          <a:gradFill flip="none" rotWithShape="1">
            <a:gsLst>
              <a:gs pos="0">
                <a:schemeClr val="accent2">
                  <a:lumMod val="20000"/>
                  <a:lumOff val="80000"/>
                </a:schemeClr>
              </a:gs>
              <a:gs pos="100000">
                <a:schemeClr val="accent2">
                  <a:lumMod val="60000"/>
                  <a:lumOff val="40000"/>
                </a:schemeClr>
              </a:gs>
            </a:gsLst>
            <a:lin ang="5400000" scaled="0"/>
            <a:tileRect/>
          </a:gradFill>
          <a:ln w="12700" cap="flat">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Change</a:t>
            </a:r>
          </a:p>
        </p:txBody>
      </p:sp>
      <p:sp>
        <p:nvSpPr>
          <p:cNvPr id="14" name="TextBox 13"/>
          <p:cNvSpPr txBox="1"/>
          <p:nvPr/>
        </p:nvSpPr>
        <p:spPr>
          <a:xfrm>
            <a:off x="1523999" y="6488668"/>
            <a:ext cx="9144001" cy="369332"/>
          </a:xfrm>
          <a:prstGeom prst="rect">
            <a:avLst/>
          </a:prstGeom>
          <a:noFill/>
        </p:spPr>
        <p:txBody>
          <a:bodyPr wrap="square" rtlCol="0">
            <a:spAutoFit/>
          </a:bodyPr>
          <a:lstStyle/>
          <a:p>
            <a:pPr algn="r"/>
            <a:r>
              <a:rPr lang="en-AU" dirty="0"/>
              <a:t>Images shamelessly stolen from Ahmed </a:t>
            </a:r>
            <a:r>
              <a:rPr lang="en-AU" dirty="0" err="1"/>
              <a:t>Sidky</a:t>
            </a:r>
            <a:r>
              <a:rPr lang="en-AU" dirty="0"/>
              <a:t> (</a:t>
            </a:r>
            <a:r>
              <a:rPr lang="en-AU" dirty="0" err="1"/>
              <a:t>ICAgile</a:t>
            </a:r>
            <a:r>
              <a:rPr lang="en-AU" dirty="0"/>
              <a:t>)</a:t>
            </a:r>
          </a:p>
        </p:txBody>
      </p:sp>
    </p:spTree>
    <p:extLst>
      <p:ext uri="{BB962C8B-B14F-4D97-AF65-F5344CB8AC3E}">
        <p14:creationId xmlns:p14="http://schemas.microsoft.com/office/powerpoint/2010/main" val="2318915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3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3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300"/>
                                        <p:tgtEl>
                                          <p:spTgt spid="12"/>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300"/>
                                        <p:tgtEl>
                                          <p:spTgt spid="9"/>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3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workflow and project management</a:t>
            </a:r>
            <a:br>
              <a:rPr lang="en-AU" sz="2200"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aup</a:t>
            </a:r>
            <a:r>
              <a:rPr lang="en-AU" spc="-100" dirty="0" smtClean="0">
                <a:solidFill>
                  <a:schemeClr val="bg1"/>
                </a:solidFill>
                <a:latin typeface="Source Sans Pro Light" panose="020B0403030403020204" pitchFamily="34" charset="0"/>
              </a:rPr>
              <a:t>, crystal clear, </a:t>
            </a:r>
            <a:r>
              <a:rPr lang="en-AU" spc="-100" dirty="0" err="1" smtClean="0">
                <a:solidFill>
                  <a:schemeClr val="bg1"/>
                </a:solidFill>
                <a:latin typeface="Source Sans Pro Light" panose="020B0403030403020204" pitchFamily="34" charset="0"/>
              </a:rPr>
              <a:t>dsdm</a:t>
            </a:r>
            <a:r>
              <a:rPr lang="en-AU" spc="-100" dirty="0" smtClean="0">
                <a:solidFill>
                  <a:schemeClr val="bg1"/>
                </a:solidFill>
                <a:latin typeface="Source Sans Pro Light" panose="020B0403030403020204" pitchFamily="34" charset="0"/>
              </a:rPr>
              <a:t>, </a:t>
            </a:r>
            <a:r>
              <a:rPr lang="en-AU" spc="-100" dirty="0" err="1" smtClean="0">
                <a:solidFill>
                  <a:schemeClr val="bg1"/>
                </a:solidFill>
                <a:latin typeface="Source Sans Pro Light" panose="020B0403030403020204" pitchFamily="34" charset="0"/>
              </a:rPr>
              <a:t>kanban</a:t>
            </a:r>
            <a:r>
              <a:rPr lang="en-AU" spc="-100" dirty="0" smtClean="0">
                <a:solidFill>
                  <a:schemeClr val="bg1"/>
                </a:solidFill>
                <a:latin typeface="Source Sans Pro Light" panose="020B0403030403020204" pitchFamily="34" charset="0"/>
              </a:rPr>
              <a:t>, </a:t>
            </a:r>
            <a:r>
              <a:rPr lang="en-AU" spc="-100" dirty="0" err="1" smtClean="0">
                <a:solidFill>
                  <a:schemeClr val="bg1"/>
                </a:solidFill>
                <a:latin typeface="Source Sans Pro Light" panose="020B0403030403020204" pitchFamily="34" charset="0"/>
              </a:rPr>
              <a:t>rup</a:t>
            </a:r>
            <a:r>
              <a:rPr lang="en-AU" spc="-100" dirty="0" smtClean="0">
                <a:solidFill>
                  <a:schemeClr val="bg1"/>
                </a:solidFill>
                <a:latin typeface="Source Sans Pro Light" panose="020B0403030403020204" pitchFamily="34" charset="0"/>
              </a:rPr>
              <a:t>, scrum</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sp>
        <p:nvSpPr>
          <p:cNvPr id="2" name="Title 1"/>
          <p:cNvSpPr>
            <a:spLocks noGrp="1"/>
          </p:cNvSpPr>
          <p:nvPr>
            <p:ph type="title"/>
          </p:nvPr>
        </p:nvSpPr>
        <p:spPr>
          <a:xfrm>
            <a:off x="0" y="1052736"/>
            <a:ext cx="12192000" cy="4752528"/>
          </a:xfrm>
          <a:solidFill>
            <a:schemeClr val="tx1">
              <a:alpha val="60000"/>
            </a:schemeClr>
          </a:solidFill>
        </p:spPr>
        <p:txBody>
          <a:bodyPr>
            <a:noAutofit/>
          </a:bodyPr>
          <a:lstStyle/>
          <a:p>
            <a:pPr algn="l">
              <a:lnSpc>
                <a:spcPct val="80000"/>
              </a:lnSpc>
            </a:pPr>
            <a:r>
              <a:rPr lang="en-AU" sz="2000" cap="none" spc="-100" dirty="0" err="1" smtClean="0">
                <a:solidFill>
                  <a:schemeClr val="bg1"/>
                </a:solidFill>
                <a:latin typeface="Source Sans Pro Light" panose="020B0403030403020204" pitchFamily="34" charset="0"/>
              </a:rPr>
              <a:t>kanban</a:t>
            </a:r>
            <a:r>
              <a:rPr lang="en-AU" sz="2000" cap="none" spc="-100" dirty="0" smtClean="0">
                <a:solidFill>
                  <a:schemeClr val="bg1"/>
                </a:solidFill>
                <a:latin typeface="Source Sans Pro Light" panose="020B0403030403020204" pitchFamily="34" charset="0"/>
              </a:rPr>
              <a:t/>
            </a:r>
            <a:br>
              <a:rPr lang="en-AU" sz="2000"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1. visualise (card wall)</a:t>
            </a:r>
            <a:br>
              <a:rPr lang="en-AU" i="1"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2. limit </a:t>
            </a:r>
            <a:r>
              <a:rPr lang="en-AU" i="1" cap="none" spc="-100" dirty="0" err="1" smtClean="0">
                <a:solidFill>
                  <a:schemeClr val="bg1"/>
                </a:solidFill>
                <a:latin typeface="Source Sans Pro Light" panose="020B0403030403020204" pitchFamily="34" charset="0"/>
              </a:rPr>
              <a:t>wip</a:t>
            </a:r>
            <a:r>
              <a:rPr lang="en-AU" i="1" cap="none" spc="-100" dirty="0" smtClean="0">
                <a:solidFill>
                  <a:schemeClr val="bg1"/>
                </a:solidFill>
                <a:latin typeface="Source Sans Pro Light" panose="020B0403030403020204" pitchFamily="34" charset="0"/>
              </a:rPr>
              <a:t/>
            </a:r>
            <a:br>
              <a:rPr lang="en-AU" i="1"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3. manage flow</a:t>
            </a:r>
            <a:br>
              <a:rPr lang="en-AU" i="1"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4. make policies explicit</a:t>
            </a:r>
            <a:br>
              <a:rPr lang="en-AU" i="1"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5. feedback loops</a:t>
            </a:r>
            <a:br>
              <a:rPr lang="en-AU" i="1" cap="none" spc="-100" dirty="0" smtClean="0">
                <a:solidFill>
                  <a:schemeClr val="bg1"/>
                </a:solidFill>
                <a:latin typeface="Source Sans Pro Light" panose="020B0403030403020204" pitchFamily="34" charset="0"/>
              </a:rPr>
            </a:br>
            <a:r>
              <a:rPr lang="en-AU" i="1" cap="none" spc="-100" dirty="0" smtClean="0">
                <a:solidFill>
                  <a:schemeClr val="bg1"/>
                </a:solidFill>
                <a:latin typeface="Source Sans Pro Light" panose="020B0403030403020204" pitchFamily="34" charset="0"/>
              </a:rPr>
              <a:t>6. improve collaboratively</a:t>
            </a:r>
            <a:endParaRPr lang="en-AU" i="1" cap="none"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341151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limit </a:t>
            </a:r>
            <a:r>
              <a:rPr lang="en-AU" sz="2200" spc="-100" dirty="0" err="1" smtClean="0">
                <a:solidFill>
                  <a:schemeClr val="bg1"/>
                </a:solidFill>
                <a:latin typeface="Source Sans Pro Light" panose="020B0403030403020204" pitchFamily="34" charset="0"/>
              </a:rPr>
              <a:t>wip</a:t>
            </a:r>
            <a:r>
              <a:rPr lang="en-AU" sz="2200" spc="-100" dirty="0" smtClean="0">
                <a:solidFill>
                  <a:schemeClr val="bg1"/>
                </a:solidFill>
                <a:latin typeface="Source Sans Pro Light" panose="020B0403030403020204" pitchFamily="34" charset="0"/>
              </a:rPr>
              <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reduce lead time, identify blocks &amp; clear bottlenecks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224926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7" y="-459431"/>
            <a:ext cx="11087555" cy="7880412"/>
          </a:xfrm>
          <a:prstGeom prst="rect">
            <a:avLst/>
          </a:prstGeom>
        </p:spPr>
      </p:pic>
      <p:sp>
        <p:nvSpPr>
          <p:cNvPr id="2" name="Title 1"/>
          <p:cNvSpPr>
            <a:spLocks noGrp="1"/>
          </p:cNvSpPr>
          <p:nvPr>
            <p:ph type="title"/>
          </p:nvPr>
        </p:nvSpPr>
        <p:spPr>
          <a:xfrm>
            <a:off x="0" y="1808820"/>
            <a:ext cx="12192000" cy="3240360"/>
          </a:xfrm>
          <a:solidFill>
            <a:schemeClr val="tx1">
              <a:alpha val="60000"/>
            </a:schemeClr>
          </a:solidFill>
        </p:spPr>
        <p:txBody>
          <a:bodyPr>
            <a:noAutofit/>
          </a:bodyPr>
          <a:lstStyle/>
          <a:p>
            <a:pPr algn="l">
              <a:lnSpc>
                <a:spcPct val="80000"/>
              </a:lnSpc>
            </a:pPr>
            <a:r>
              <a:rPr lang="en-AU" sz="2000" dirty="0" smtClean="0">
                <a:solidFill>
                  <a:schemeClr val="bg1"/>
                </a:solidFill>
                <a:latin typeface="Source Sans Pro Light" panose="020B0403030403020204" pitchFamily="34" charset="0"/>
              </a:rPr>
              <a:t>scrum</a:t>
            </a:r>
            <a:br>
              <a:rPr lang="en-AU" sz="2000" dirty="0" smtClean="0">
                <a:solidFill>
                  <a:schemeClr val="bg1"/>
                </a:solidFill>
                <a:latin typeface="Source Sans Pro Light" panose="020B0403030403020204" pitchFamily="34" charset="0"/>
              </a:rPr>
            </a:br>
            <a:r>
              <a:rPr lang="en-AU" dirty="0" smtClean="0">
                <a:solidFill>
                  <a:schemeClr val="bg1"/>
                </a:solidFill>
                <a:latin typeface="Source Sans Pro Light" panose="020B0403030403020204" pitchFamily="34" charset="0"/>
              </a:rPr>
              <a:t>* iterative product development</a:t>
            </a:r>
            <a:br>
              <a:rPr lang="en-AU" dirty="0" smtClean="0">
                <a:solidFill>
                  <a:schemeClr val="bg1"/>
                </a:solidFill>
                <a:latin typeface="Source Sans Pro Light" panose="020B0403030403020204" pitchFamily="34" charset="0"/>
              </a:rPr>
            </a:br>
            <a:r>
              <a:rPr lang="en-AU" dirty="0" smtClean="0">
                <a:solidFill>
                  <a:schemeClr val="bg1"/>
                </a:solidFill>
                <a:latin typeface="Source Sans Pro Light" panose="020B0403030403020204" pitchFamily="34" charset="0"/>
              </a:rPr>
              <a:t>* 1-4 week sprints</a:t>
            </a:r>
            <a:br>
              <a:rPr lang="en-AU" dirty="0" smtClean="0">
                <a:solidFill>
                  <a:schemeClr val="bg1"/>
                </a:solidFill>
                <a:latin typeface="Source Sans Pro Light" panose="020B0403030403020204" pitchFamily="34" charset="0"/>
              </a:rPr>
            </a:br>
            <a:r>
              <a:rPr lang="en-AU" dirty="0" smtClean="0">
                <a:solidFill>
                  <a:schemeClr val="bg1"/>
                </a:solidFill>
                <a:latin typeface="Source Sans Pro Light" panose="020B0403030403020204" pitchFamily="34" charset="0"/>
              </a:rPr>
              <a:t>* formal roles (product owner &amp; scrum master)</a:t>
            </a:r>
            <a:br>
              <a:rPr lang="en-AU" dirty="0" smtClean="0">
                <a:solidFill>
                  <a:schemeClr val="bg1"/>
                </a:solidFill>
                <a:latin typeface="Source Sans Pro Light" panose="020B0403030403020204" pitchFamily="34" charset="0"/>
              </a:rPr>
            </a:br>
            <a:r>
              <a:rPr lang="en-AU" dirty="0" smtClean="0">
                <a:solidFill>
                  <a:schemeClr val="bg1"/>
                </a:solidFill>
                <a:latin typeface="Source Sans Pro Light" panose="020B0403030403020204" pitchFamily="34" charset="0"/>
              </a:rPr>
              <a:t>* </a:t>
            </a:r>
            <a:r>
              <a:rPr lang="en-AU" dirty="0" err="1" smtClean="0">
                <a:solidFill>
                  <a:schemeClr val="bg1"/>
                </a:solidFill>
                <a:latin typeface="Source Sans Pro Light" panose="020B0403030403020204" pitchFamily="34" charset="0"/>
              </a:rPr>
              <a:t>timeboxed</a:t>
            </a:r>
            <a:r>
              <a:rPr lang="en-AU" dirty="0" smtClean="0">
                <a:solidFill>
                  <a:schemeClr val="bg1"/>
                </a:solidFill>
                <a:latin typeface="Source Sans Pro Light" panose="020B0403030403020204" pitchFamily="34" charset="0"/>
              </a:rPr>
              <a:t> meetings</a:t>
            </a:r>
            <a:endParaRPr lang="en-AU"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0768467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development  methods</a:t>
            </a:r>
            <a:br>
              <a:rPr lang="en-AU" sz="2200"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bdd</a:t>
            </a:r>
            <a:r>
              <a:rPr lang="en-AU" spc="-100" dirty="0" smtClean="0">
                <a:solidFill>
                  <a:schemeClr val="bg1"/>
                </a:solidFill>
                <a:latin typeface="Source Sans Pro Light" panose="020B0403030403020204" pitchFamily="34" charset="0"/>
              </a:rPr>
              <a:t>, </a:t>
            </a:r>
            <a:r>
              <a:rPr lang="en-AU" spc="-100" dirty="0" err="1" smtClean="0">
                <a:solidFill>
                  <a:schemeClr val="bg1"/>
                </a:solidFill>
                <a:latin typeface="Source Sans Pro Light" panose="020B0403030403020204" pitchFamily="34" charset="0"/>
              </a:rPr>
              <a:t>fdd</a:t>
            </a:r>
            <a:r>
              <a:rPr lang="en-AU" spc="-100" dirty="0" smtClean="0">
                <a:solidFill>
                  <a:schemeClr val="bg1"/>
                </a:solidFill>
                <a:latin typeface="Source Sans Pro Light" panose="020B0403030403020204" pitchFamily="34" charset="0"/>
              </a:rPr>
              <a:t>, rad, lean software, </a:t>
            </a:r>
            <a:r>
              <a:rPr lang="en-AU" spc="-100" dirty="0" err="1" smtClean="0">
                <a:solidFill>
                  <a:schemeClr val="bg1"/>
                </a:solidFill>
                <a:latin typeface="Source Sans Pro Light" panose="020B0403030403020204" pitchFamily="34" charset="0"/>
              </a:rPr>
              <a:t>xp</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err="1" smtClean="0">
                <a:solidFill>
                  <a:schemeClr val="bg1"/>
                </a:solidFill>
                <a:latin typeface="Source Sans Pro Light" panose="020B0403030403020204" pitchFamily="34" charset="0"/>
              </a:rPr>
              <a:t>shu</a:t>
            </a:r>
            <a:r>
              <a:rPr lang="en-AU" spc="-100" dirty="0" smtClean="0">
                <a:solidFill>
                  <a:schemeClr val="bg1"/>
                </a:solidFill>
                <a:latin typeface="Source Sans Pro Light" panose="020B0403030403020204" pitchFamily="34" charset="0"/>
              </a:rPr>
              <a:t>-ha-</a:t>
            </a:r>
            <a:r>
              <a:rPr lang="en-AU" spc="-100" dirty="0" err="1" smtClean="0">
                <a:solidFill>
                  <a:schemeClr val="bg1"/>
                </a:solidFill>
                <a:latin typeface="Source Sans Pro Light" panose="020B0403030403020204" pitchFamily="34" charset="0"/>
              </a:rPr>
              <a:t>ri</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stages of learning</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77419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3066"/>
            <a:ext cx="12192000" cy="8184132"/>
          </a:xfrm>
          <a:prstGeom prst="rect">
            <a:avLst/>
          </a:prstGeom>
        </p:spPr>
      </p:pic>
      <p:sp>
        <p:nvSpPr>
          <p:cNvPr id="2" name="Title 1"/>
          <p:cNvSpPr>
            <a:spLocks noGrp="1"/>
          </p:cNvSpPr>
          <p:nvPr>
            <p:ph type="title"/>
          </p:nvPr>
        </p:nvSpPr>
        <p:spPr>
          <a:xfrm>
            <a:off x="0" y="800708"/>
            <a:ext cx="12192000" cy="5256584"/>
          </a:xfrm>
          <a:solidFill>
            <a:schemeClr val="tx1">
              <a:alpha val="60000"/>
            </a:schemeClr>
          </a:solidFill>
        </p:spPr>
        <p:txBody>
          <a:bodyPr>
            <a:noAutofit/>
          </a:bodyPr>
          <a:lstStyle/>
          <a:p>
            <a:pPr algn="l">
              <a:lnSpc>
                <a:spcPct val="80000"/>
              </a:lnSpc>
            </a:pPr>
            <a:r>
              <a:rPr lang="en-AU" sz="2000" b="1" dirty="0" smtClean="0">
                <a:solidFill>
                  <a:schemeClr val="bg1"/>
                </a:solidFill>
                <a:latin typeface="Source Sans Pro Light" panose="020B0403030403020204" pitchFamily="34" charset="0"/>
              </a:rPr>
              <a:t>extreme programming</a:t>
            </a:r>
            <a:r>
              <a:rPr lang="en-AU" sz="4000" dirty="0" smtClean="0">
                <a:solidFill>
                  <a:schemeClr val="bg1"/>
                </a:solidFill>
                <a:latin typeface="Source Sans Pro Light" panose="020B0403030403020204" pitchFamily="34" charset="0"/>
              </a:rPr>
              <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activities</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writing the software</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testing the software</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listening to the customer </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designing &amp; refactoring</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development</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pair programming</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common code standards</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	clear system metaphor</a:t>
            </a:r>
            <a:endParaRPr lang="en-AU" sz="40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0070385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quality methods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test driven development</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2" name="Title 1"/>
          <p:cNvSpPr>
            <a:spLocks noGrp="1"/>
          </p:cNvSpPr>
          <p:nvPr>
            <p:ph type="title"/>
          </p:nvPr>
        </p:nvSpPr>
        <p:spPr>
          <a:xfrm>
            <a:off x="0" y="1592796"/>
            <a:ext cx="12192000" cy="3672408"/>
          </a:xfrm>
          <a:solidFill>
            <a:schemeClr val="tx1">
              <a:alpha val="60000"/>
            </a:schemeClr>
          </a:solidFill>
        </p:spPr>
        <p:txBody>
          <a:bodyPr>
            <a:noAutofit/>
          </a:bodyPr>
          <a:lstStyle/>
          <a:p>
            <a:pPr algn="l">
              <a:lnSpc>
                <a:spcPct val="80000"/>
              </a:lnSpc>
            </a:pPr>
            <a:r>
              <a:rPr lang="en-AU" sz="2000" b="1" dirty="0" smtClean="0">
                <a:solidFill>
                  <a:schemeClr val="bg1"/>
                </a:solidFill>
                <a:latin typeface="Source Sans Pro Light" panose="020B0403030403020204" pitchFamily="34" charset="0"/>
              </a:rPr>
              <a:t>test-driven development</a:t>
            </a:r>
            <a:r>
              <a:rPr lang="en-AU" sz="4000" dirty="0" smtClean="0">
                <a:solidFill>
                  <a:schemeClr val="bg1"/>
                </a:solidFill>
                <a:latin typeface="Source Sans Pro Light" panose="020B0403030403020204" pitchFamily="34" charset="0"/>
              </a:rPr>
              <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1. create a test</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2. add the test to the test catalogue</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3. write the code</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4. run the tests (all of them)</a:t>
            </a:r>
            <a:br>
              <a:rPr lang="en-AU" sz="4000" dirty="0" smtClean="0">
                <a:solidFill>
                  <a:schemeClr val="bg1"/>
                </a:solidFill>
                <a:latin typeface="Source Sans Pro Light" panose="020B0403030403020204" pitchFamily="34" charset="0"/>
              </a:rPr>
            </a:br>
            <a:r>
              <a:rPr lang="en-AU" sz="4000" dirty="0" smtClean="0">
                <a:solidFill>
                  <a:schemeClr val="bg1"/>
                </a:solidFill>
                <a:latin typeface="Source Sans Pro Light" panose="020B0403030403020204" pitchFamily="34" charset="0"/>
              </a:rPr>
              <a:t>5. clean up the code as required. (refactor)</a:t>
            </a:r>
            <a:endParaRPr lang="en-AU" sz="40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2110370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err="1" smtClean="0">
                <a:solidFill>
                  <a:schemeClr val="bg1"/>
                </a:solidFill>
                <a:latin typeface="Source Sans Pro Light" panose="020B0403030403020204" pitchFamily="34" charset="0"/>
              </a:rPr>
              <a:t>mura</a:t>
            </a:r>
            <a:r>
              <a:rPr lang="en-AU" spc="-100" dirty="0" smtClean="0">
                <a:solidFill>
                  <a:schemeClr val="bg1"/>
                </a:solidFill>
                <a:latin typeface="Source Sans Pro Light" panose="020B0403030403020204" pitchFamily="34" charset="0"/>
              </a:rPr>
              <a:t>: unevenness</a:t>
            </a:r>
            <a:br>
              <a:rPr lang="en-AU"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muri</a:t>
            </a:r>
            <a:r>
              <a:rPr lang="en-AU" spc="-100" dirty="0" smtClean="0">
                <a:solidFill>
                  <a:schemeClr val="bg1"/>
                </a:solidFill>
                <a:latin typeface="Source Sans Pro Light" panose="020B0403030403020204" pitchFamily="34" charset="0"/>
              </a:rPr>
              <a:t>: overburden</a:t>
            </a:r>
            <a:br>
              <a:rPr lang="en-AU" spc="-100" dirty="0" smtClean="0">
                <a:solidFill>
                  <a:schemeClr val="bg1"/>
                </a:solidFill>
                <a:latin typeface="Source Sans Pro Light" panose="020B0403030403020204" pitchFamily="34" charset="0"/>
              </a:rPr>
            </a:br>
            <a:r>
              <a:rPr lang="en-AU" spc="-100" dirty="0" err="1" smtClean="0">
                <a:solidFill>
                  <a:schemeClr val="bg1"/>
                </a:solidFill>
                <a:latin typeface="Source Sans Pro Light" panose="020B0403030403020204" pitchFamily="34" charset="0"/>
              </a:rPr>
              <a:t>muda</a:t>
            </a:r>
            <a:r>
              <a:rPr lang="en-AU" spc="-100" dirty="0" smtClean="0">
                <a:solidFill>
                  <a:schemeClr val="bg1"/>
                </a:solidFill>
                <a:latin typeface="Source Sans Pro Light" panose="020B0403030403020204" pitchFamily="34" charset="0"/>
              </a:rPr>
              <a:t>: waste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understanding waste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3318971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1. transportation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788269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2. inventory</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3. motion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4. waiting</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5. over production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6. over processing</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ja-JP" altLang="en-US" dirty="0" smtClean="0">
                <a:solidFill>
                  <a:schemeClr val="bg1"/>
                </a:solidFill>
                <a:latin typeface="Source Sans Pro Light" panose="020B0403030403020204" pitchFamily="34" charset="0"/>
              </a:rPr>
              <a:t>守</a:t>
            </a:r>
            <a:r>
              <a:rPr lang="en-AU" altLang="ja-JP" dirty="0" smtClean="0">
                <a:solidFill>
                  <a:schemeClr val="bg1"/>
                </a:solidFill>
                <a:latin typeface="Source Sans Pro Light" panose="020B0403030403020204" pitchFamily="34" charset="0"/>
              </a:rPr>
              <a:t>: </a:t>
            </a:r>
            <a:r>
              <a:rPr lang="en-AU" spc="-100" dirty="0" err="1" smtClean="0">
                <a:solidFill>
                  <a:schemeClr val="bg1"/>
                </a:solidFill>
                <a:latin typeface="Source Sans Pro Light" panose="020B0403030403020204" pitchFamily="34" charset="0"/>
              </a:rPr>
              <a:t>shu</a:t>
            </a:r>
            <a:r>
              <a:rPr lang="en-AU" spc="-100" dirty="0" smtClean="0">
                <a:solidFill>
                  <a:schemeClr val="bg1"/>
                </a:solidFill>
                <a:latin typeface="Source Sans Pro Light" panose="020B0403030403020204" pitchFamily="34" charset="0"/>
              </a:rPr>
              <a:t>(beginner)</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follow precisely without modification</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91665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7. defects </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7 wastes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58849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agile means no documentation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common agile mistakes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9528216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not measuring, monitoring or correcting</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common agile mistakes</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535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common agile mistakes</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assuming you can do more with less</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0362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common agile mistakes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skimping on training and education</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6464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common agile mistakes </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lacking an executive sponsor</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common agile mistakes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thinking agile is faster or easy</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210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start with a tool</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common agile mistakes</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failing to scale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common agile mistakes</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assuming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agile = scrum</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common agile mistakes</a:t>
            </a:r>
            <a:endParaRPr lang="en-AU" sz="2000" spc="-100" dirty="0">
              <a:solidFill>
                <a:schemeClr val="bg1"/>
              </a:solidFill>
              <a:latin typeface="Source Sans Pro Light" panose="020B0403030403020204" pitchFamily="34" charset="0"/>
            </a:endParaRPr>
          </a:p>
        </p:txBody>
      </p:sp>
      <p:pic>
        <p:nvPicPr>
          <p:cNvPr id="4" name="Picture 2" descr="C:\Documents and Settings\ev060229\Local Settings\Temporary Internet Files\Content.IE5\9JJ2DM54\MC90043388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332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ja-JP" altLang="en-US" dirty="0" smtClean="0">
                <a:solidFill>
                  <a:schemeClr val="bg1"/>
                </a:solidFill>
                <a:latin typeface="Source Sans Pro Light" panose="020B0403030403020204" pitchFamily="34" charset="0"/>
              </a:rPr>
              <a:t>破</a:t>
            </a:r>
            <a:r>
              <a:rPr lang="en-AU" altLang="ja-JP" dirty="0" smtClean="0">
                <a:solidFill>
                  <a:schemeClr val="bg1"/>
                </a:solidFill>
                <a:latin typeface="Source Sans Pro Light" panose="020B0403030403020204" pitchFamily="34" charset="0"/>
              </a:rPr>
              <a:t>:</a:t>
            </a:r>
            <a:r>
              <a:rPr lang="en-AU" spc="-100" dirty="0" smtClean="0">
                <a:solidFill>
                  <a:schemeClr val="bg1"/>
                </a:solidFill>
                <a:latin typeface="Source Sans Pro Light" panose="020B0403030403020204" pitchFamily="34" charset="0"/>
              </a:rPr>
              <a:t>ha (proficient)</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shifting between techniques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80637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1085974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2: roles &amp; responsibilities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nvPr>
        </p:nvGraphicFramePr>
        <p:xfrm>
          <a:off x="952500" y="0"/>
          <a:ext cx="10287001"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29417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users will</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use the software, identify issues &amp; provide feedback</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099950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users can be </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there are no typical users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87630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users do not</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set scope or test work</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8105165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customers will</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define, start&amp; end the project</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5311541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customers can be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internal managers or external clients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8939075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customers do not</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direct work</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68394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the customer representative will</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manage the product backlog, set the scope &amp; approve releases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9738117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ja-JP" altLang="en-US" dirty="0" smtClean="0">
                <a:solidFill>
                  <a:schemeClr val="bg1"/>
                </a:solidFill>
                <a:latin typeface="Source Sans Pro Light" panose="020B0403030403020204" pitchFamily="34" charset="0"/>
              </a:rPr>
              <a:t>離</a:t>
            </a:r>
            <a:r>
              <a:rPr lang="en-AU" altLang="ja-JP" dirty="0" smtClean="0">
                <a:solidFill>
                  <a:schemeClr val="bg1"/>
                </a:solidFill>
                <a:latin typeface="Source Sans Pro Light" panose="020B0403030403020204" pitchFamily="34" charset="0"/>
              </a:rPr>
              <a:t>: </a:t>
            </a:r>
            <a:r>
              <a:rPr lang="en-AU" spc="-100" dirty="0" err="1" smtClean="0">
                <a:solidFill>
                  <a:schemeClr val="bg1"/>
                </a:solidFill>
                <a:latin typeface="Source Sans Pro Light" panose="020B0403030403020204" pitchFamily="34" charset="0"/>
              </a:rPr>
              <a:t>ri</a:t>
            </a:r>
            <a:r>
              <a:rPr lang="en-AU" spc="-100" dirty="0" smtClean="0">
                <a:solidFill>
                  <a:schemeClr val="bg1"/>
                </a:solidFill>
                <a:latin typeface="Source Sans Pro Light" panose="020B0403030403020204" pitchFamily="34" charset="0"/>
              </a:rPr>
              <a:t> (mastery)</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unconscious creation of new techniques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0185816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the customer representative can be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project manager, product manager or customer</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073101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000" spc="-100" dirty="0" smtClean="0">
                <a:solidFill>
                  <a:schemeClr val="bg1"/>
                </a:solidFill>
                <a:latin typeface="Source Sans Pro Light" panose="020B0403030403020204" pitchFamily="34" charset="0"/>
              </a:rPr>
              <a:t>the customer representative does not</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manage the team</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11755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the team facilitator will</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manage the agile process &amp; report on progress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2202506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000" spc="-100" dirty="0" smtClean="0">
                <a:solidFill>
                  <a:schemeClr val="bg1"/>
                </a:solidFill>
                <a:latin typeface="Source Sans Pro Light" panose="020B0403030403020204" pitchFamily="34" charset="0"/>
              </a:rPr>
              <a:t>the team facilitator can be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project manager, team leader or team member</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77917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000" spc="-100" dirty="0" smtClean="0">
                <a:solidFill>
                  <a:schemeClr val="bg1"/>
                </a:solidFill>
                <a:latin typeface="Source Sans Pro Light" panose="020B0403030403020204" pitchFamily="34" charset="0"/>
              </a:rPr>
              <a:t>the team facilitator does not</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prioritise features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9528216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developers will</a:t>
            </a:r>
            <a:r>
              <a:rPr lang="en-AU" spc="-100" dirty="0" smtClean="0">
                <a:solidFill>
                  <a:schemeClr val="bg1"/>
                </a:solidFill>
                <a:latin typeface="Source Sans Pro Light" panose="020B0403030403020204" pitchFamily="34" charset="0"/>
              </a:rPr>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develop features, and resolve issues</a:t>
            </a:r>
            <a:endParaRPr lang="en-AU"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4085535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200" spc="-100" dirty="0" smtClean="0">
                <a:solidFill>
                  <a:schemeClr val="bg1"/>
                </a:solidFill>
                <a:latin typeface="Source Sans Pro Light" panose="020B0403030403020204" pitchFamily="34" charset="0"/>
              </a:rPr>
              <a:t>developers can be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developers, designers, writers, or administrators</a:t>
            </a:r>
            <a:br>
              <a:rPr lang="en-AU" spc="-100" dirty="0" smtClean="0">
                <a:solidFill>
                  <a:schemeClr val="bg1"/>
                </a:solidFill>
                <a:latin typeface="Source Sans Pro Light" panose="020B0403030403020204" pitchFamily="34" charset="0"/>
              </a:rPr>
            </a:br>
            <a:r>
              <a:rPr lang="en-AU" sz="2200" spc="-100" dirty="0" smtClean="0">
                <a:solidFill>
                  <a:schemeClr val="bg1"/>
                </a:solidFill>
                <a:latin typeface="Source Sans Pro Light" panose="020B0403030403020204" pitchFamily="34" charset="0"/>
              </a:rPr>
              <a:t>cross functional</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5910362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developers do not</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prioritise features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086464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testers will</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test, approve or reject features for release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88543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testers can be</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existing developers or dedicated testers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2352210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what does being “agile” </a:t>
            </a:r>
            <a:br>
              <a:rPr lang="en-AU"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actually mean?</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the agile manifesto</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3868549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testers do not</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test their own code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7 +/- 2</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typical team size </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has an interest in the work &amp; is kept up to date</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involved parties (chickens)</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104664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committed parties (pigs)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"do" the work &amp; are responsible for the release</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41085974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091" y="1412776"/>
            <a:ext cx="11455818" cy="4032448"/>
          </a:xfrm>
          <a:prstGeom prst="rect">
            <a:avLst/>
          </a:prstGeom>
        </p:spPr>
      </p:pic>
    </p:spTree>
    <p:extLst>
      <p:ext uri="{BB962C8B-B14F-4D97-AF65-F5344CB8AC3E}">
        <p14:creationId xmlns:p14="http://schemas.microsoft.com/office/powerpoint/2010/main" val="23213806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err="1" smtClean="0">
                <a:solidFill>
                  <a:schemeClr val="bg1"/>
                </a:solidFill>
                <a:latin typeface="Source Sans Pro Light" panose="020B0403030403020204" pitchFamily="34" charset="0"/>
              </a:rPr>
              <a:t>evan</a:t>
            </a:r>
            <a:r>
              <a:rPr lang="en-AU" sz="2000" spc="-100" dirty="0" smtClean="0">
                <a:solidFill>
                  <a:schemeClr val="bg1"/>
                </a:solidFill>
                <a:latin typeface="Source Sans Pro Light" panose="020B0403030403020204" pitchFamily="34" charset="0"/>
              </a:rPr>
              <a:t> </a:t>
            </a:r>
            <a:r>
              <a:rPr lang="en-AU" sz="2000" spc="-100" dirty="0" err="1" smtClean="0">
                <a:solidFill>
                  <a:schemeClr val="bg1"/>
                </a:solidFill>
                <a:latin typeface="Source Sans Pro Light" panose="020B0403030403020204" pitchFamily="34" charset="0"/>
              </a:rPr>
              <a:t>leybourn</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evan@theagiledirector.com</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questions???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961792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en-AU" sz="2200" spc="-100" dirty="0" smtClean="0">
                <a:solidFill>
                  <a:schemeClr val="bg1"/>
                </a:solidFill>
                <a:latin typeface="Source Sans Pro Light" panose="020B0403030403020204" pitchFamily="34" charset="0"/>
              </a:rPr>
              <a:t>lean, agile &amp; </a:t>
            </a:r>
            <a:r>
              <a:rPr lang="en-AU" sz="2200" spc="-100" dirty="0" err="1" smtClean="0">
                <a:solidFill>
                  <a:schemeClr val="bg1"/>
                </a:solidFill>
                <a:latin typeface="Source Sans Pro Light" panose="020B0403030403020204" pitchFamily="34" charset="0"/>
              </a:rPr>
              <a:t>kanban</a:t>
            </a:r>
            <a:r>
              <a:rPr lang="en-AU" sz="2200" spc="-100" dirty="0" smtClean="0">
                <a:solidFill>
                  <a:schemeClr val="bg1"/>
                </a:solidFill>
                <a:latin typeface="Source Sans Pro Light" panose="020B0403030403020204" pitchFamily="34" charset="0"/>
              </a:rPr>
              <a:t> for software</a:t>
            </a:r>
            <a:br>
              <a:rPr lang="en-AU" sz="22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part 3: project initiation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367769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value stream mapping</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defines the ‘as-is’ steps &amp; roles for each task</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09615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value added</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time spent on outcomes for the customer</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09615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non-value added</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time spent between steps</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509615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2063552" y="1052736"/>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is the outcome knowable in advance?</a:t>
            </a:r>
          </a:p>
        </p:txBody>
      </p:sp>
      <p:sp>
        <p:nvSpPr>
          <p:cNvPr id="8" name="Left-Right Arrow 7"/>
          <p:cNvSpPr/>
          <p:nvPr/>
        </p:nvSpPr>
        <p:spPr>
          <a:xfrm>
            <a:off x="2063883" y="4077072"/>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can you coordinate and control all the players?</a:t>
            </a:r>
          </a:p>
        </p:txBody>
      </p:sp>
      <p:sp>
        <p:nvSpPr>
          <p:cNvPr id="9" name="Left-Right Arrow 8"/>
          <p:cNvSpPr/>
          <p:nvPr/>
        </p:nvSpPr>
        <p:spPr>
          <a:xfrm>
            <a:off x="2063883" y="2541981"/>
            <a:ext cx="8064896" cy="1440160"/>
          </a:xfrm>
          <a:prstGeom prst="leftRightArrow">
            <a:avLst/>
          </a:prstGeom>
          <a:solidFill>
            <a:srgbClr val="1F497D"/>
          </a:solidFill>
          <a:ln>
            <a:solidFill>
              <a:srgbClr val="1F497D"/>
            </a:solidFill>
          </a:ln>
          <a:scene3d>
            <a:camera prst="isometricOffAxis2Lef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algn="ctr"/>
            <a:r>
              <a:rPr lang="en-AU" sz="20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To what degree is the outcome dependent on intangible elements?</a:t>
            </a:r>
          </a:p>
        </p:txBody>
      </p:sp>
      <p:sp>
        <p:nvSpPr>
          <p:cNvPr id="10" name="TextBox 9"/>
          <p:cNvSpPr txBox="1"/>
          <p:nvPr/>
        </p:nvSpPr>
        <p:spPr>
          <a:xfrm>
            <a:off x="1559496" y="692696"/>
            <a:ext cx="923330" cy="4608512"/>
          </a:xfrm>
          <a:prstGeom prst="rect">
            <a:avLst/>
          </a:prstGeom>
          <a:noFill/>
        </p:spPr>
        <p:txBody>
          <a:bodyPr vert="vert270" wrap="square" rtlCol="0">
            <a:spAutoFit/>
          </a:bodyPr>
          <a:lstStyle/>
          <a:p>
            <a:pPr algn="ctr"/>
            <a:r>
              <a:rPr lang="en-AU" sz="48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waterfall</a:t>
            </a:r>
            <a:endParaRPr lang="en-AU" sz="48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TextBox 10"/>
          <p:cNvSpPr txBox="1"/>
          <p:nvPr/>
        </p:nvSpPr>
        <p:spPr>
          <a:xfrm>
            <a:off x="9854649" y="1677885"/>
            <a:ext cx="923330" cy="4608512"/>
          </a:xfrm>
          <a:prstGeom prst="rect">
            <a:avLst/>
          </a:prstGeom>
          <a:noFill/>
        </p:spPr>
        <p:txBody>
          <a:bodyPr vert="vert270" wrap="square" rtlCol="0">
            <a:spAutoFit/>
          </a:bodyPr>
          <a:lstStyle/>
          <a:p>
            <a:pPr algn="ctr"/>
            <a:r>
              <a:rPr lang="en-AU" sz="4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agile</a:t>
            </a:r>
          </a:p>
        </p:txBody>
      </p:sp>
    </p:spTree>
    <p:extLst>
      <p:ext uri="{BB962C8B-B14F-4D97-AF65-F5344CB8AC3E}">
        <p14:creationId xmlns:p14="http://schemas.microsoft.com/office/powerpoint/2010/main" val="2526704048"/>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628" y="14644"/>
            <a:ext cx="12120342" cy="61506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92796"/>
            <a:ext cx="12192000" cy="3672408"/>
          </a:xfrm>
          <a:solidFill>
            <a:schemeClr val="tx1">
              <a:alpha val="75000"/>
            </a:schemeClr>
          </a:solidFill>
        </p:spPr>
        <p:txBody>
          <a:bodyPr>
            <a:normAutofit/>
          </a:bodyPr>
          <a:lstStyle/>
          <a:p>
            <a:pPr>
              <a:lnSpc>
                <a:spcPct val="80000"/>
              </a:lnSpc>
            </a:pPr>
            <a:r>
              <a:rPr lang="en-AU" dirty="0" smtClean="0"/>
              <a:t>1. gather preliminary information</a:t>
            </a:r>
            <a:br>
              <a:rPr lang="en-AU" dirty="0" smtClean="0"/>
            </a:br>
            <a:r>
              <a:rPr lang="en-AU" dirty="0" smtClean="0"/>
              <a:t>2. product quantity routing analysis</a:t>
            </a:r>
            <a:br>
              <a:rPr lang="en-AU" dirty="0" smtClean="0"/>
            </a:br>
            <a:r>
              <a:rPr lang="en-AU" dirty="0" smtClean="0"/>
              <a:t>3. group customers and materials</a:t>
            </a:r>
            <a:br>
              <a:rPr lang="en-AU" dirty="0" smtClean="0"/>
            </a:br>
            <a:r>
              <a:rPr lang="en-AU" dirty="0" smtClean="0"/>
              <a:t>4. sort product families by sequence</a:t>
            </a:r>
            <a:br>
              <a:rPr lang="en-AU" dirty="0" smtClean="0"/>
            </a:br>
            <a:r>
              <a:rPr lang="en-AU" dirty="0" smtClean="0"/>
              <a:t>5. choose one value stream to start</a:t>
            </a:r>
            <a:endParaRPr lang="en-AU" sz="2200" cap="none" dirty="0"/>
          </a:p>
        </p:txBody>
      </p:sp>
    </p:spTree>
    <p:extLst>
      <p:ext uri="{BB962C8B-B14F-4D97-AF65-F5344CB8AC3E}">
        <p14:creationId xmlns:p14="http://schemas.microsoft.com/office/powerpoint/2010/main" val="409773298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628" y="14644"/>
            <a:ext cx="12120342" cy="61506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92796"/>
            <a:ext cx="12192000" cy="3672408"/>
          </a:xfrm>
          <a:solidFill>
            <a:schemeClr val="tx1">
              <a:alpha val="75000"/>
            </a:schemeClr>
          </a:solidFill>
        </p:spPr>
        <p:txBody>
          <a:bodyPr>
            <a:normAutofit/>
          </a:bodyPr>
          <a:lstStyle/>
          <a:p>
            <a:pPr>
              <a:lnSpc>
                <a:spcPct val="80000"/>
              </a:lnSpc>
            </a:pPr>
            <a:r>
              <a:rPr lang="en-AU" dirty="0"/>
              <a:t>6. create an operations flow chart</a:t>
            </a:r>
            <a:br>
              <a:rPr lang="en-AU" dirty="0"/>
            </a:br>
            <a:r>
              <a:rPr lang="en-AU" dirty="0"/>
              <a:t>7. walk the shop floor</a:t>
            </a:r>
            <a:br>
              <a:rPr lang="en-AU" dirty="0"/>
            </a:br>
            <a:r>
              <a:rPr lang="en-AU" dirty="0"/>
              <a:t>8. collect the data</a:t>
            </a:r>
            <a:br>
              <a:rPr lang="en-AU" dirty="0"/>
            </a:br>
            <a:r>
              <a:rPr lang="en-AU" dirty="0"/>
              <a:t>9. construct the </a:t>
            </a:r>
            <a:r>
              <a:rPr lang="en-AU" dirty="0" err="1"/>
              <a:t>vsm</a:t>
            </a:r>
            <a:r>
              <a:rPr lang="en-AU" dirty="0"/>
              <a:t/>
            </a:r>
            <a:br>
              <a:rPr lang="en-AU" dirty="0"/>
            </a:br>
            <a:r>
              <a:rPr lang="en-AU" dirty="0"/>
              <a:t>10. summarize the data to get the big </a:t>
            </a:r>
            <a:r>
              <a:rPr lang="en-AU" dirty="0" smtClean="0"/>
              <a:t>picture</a:t>
            </a:r>
            <a:endParaRPr lang="en-AU" sz="2200" cap="none" dirty="0"/>
          </a:p>
        </p:txBody>
      </p:sp>
    </p:spTree>
    <p:extLst>
      <p:ext uri="{BB962C8B-B14F-4D97-AF65-F5344CB8AC3E}">
        <p14:creationId xmlns:p14="http://schemas.microsoft.com/office/powerpoint/2010/main" val="2959224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ichaelnygard.com/images/blog/headlights/value_stream_waterfall.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9684" y="1124744"/>
            <a:ext cx="12012632"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356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eadinganswers.typepad.com/.a/6a00d834527c1469e2014e8bd63793970d-600wi"/>
          <p:cNvPicPr>
            <a:picLocks noChangeAspect="1" noChangeArrowheads="1"/>
          </p:cNvPicPr>
          <p:nvPr/>
        </p:nvPicPr>
        <p:blipFill>
          <a:blip r:embed="rId2" cstate="print">
            <a:clrChange>
              <a:clrFrom>
                <a:srgbClr val="ECEBE7"/>
              </a:clrFrom>
              <a:clrTo>
                <a:srgbClr val="ECEBE7">
                  <a:alpha val="0"/>
                </a:srgbClr>
              </a:clrTo>
            </a:clrChange>
            <a:extLst>
              <a:ext uri="{28A0092B-C50C-407E-A947-70E740481C1C}">
                <a14:useLocalDpi xmlns:a14="http://schemas.microsoft.com/office/drawing/2010/main" val="0"/>
              </a:ext>
            </a:extLst>
          </a:blip>
          <a:stretch>
            <a:fillRect/>
          </a:stretch>
        </p:blipFill>
        <p:spPr bwMode="auto">
          <a:xfrm>
            <a:off x="95334" y="908720"/>
            <a:ext cx="12001333"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981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reduce risk &amp;  uncertainty</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by defining the high level scope</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10999500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align to strategic goals, &amp; technical frameworks</a:t>
            </a:r>
            <a:r>
              <a:rPr lang="en-AU" sz="2000" spc="-100" dirty="0" smtClean="0">
                <a:solidFill>
                  <a:schemeClr val="bg1"/>
                </a:solidFill>
                <a:latin typeface="Source Sans Pro Light" panose="020B0403030403020204" pitchFamily="34" charset="0"/>
              </a:rPr>
              <a:t/>
            </a:r>
            <a:br>
              <a:rPr lang="en-AU" sz="2000"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skills gap analysis &amp; recruitment</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87630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beginning the process</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agile projects have minimal initiation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8105165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z="2000" spc="-100" dirty="0" smtClean="0">
                <a:solidFill>
                  <a:schemeClr val="bg1"/>
                </a:solidFill>
                <a:latin typeface="Source Sans Pro Light" panose="020B0403030403020204" pitchFamily="34" charset="0"/>
              </a:rPr>
              <a:t>the development team should be </a:t>
            </a:r>
            <a:br>
              <a:rPr lang="en-AU" sz="2000" spc="-100" dirty="0" smtClean="0">
                <a:solidFill>
                  <a:schemeClr val="bg1"/>
                </a:solidFill>
                <a:latin typeface="Source Sans Pro Light" panose="020B0403030403020204" pitchFamily="34" charset="0"/>
              </a:rPr>
            </a:br>
            <a:r>
              <a:rPr lang="en-AU" spc="-100" dirty="0" smtClean="0">
                <a:solidFill>
                  <a:schemeClr val="bg1"/>
                </a:solidFill>
                <a:latin typeface="Source Sans Pro Light" panose="020B0403030403020204" pitchFamily="34" charset="0"/>
              </a:rPr>
              <a:t>engaged during initiation</a:t>
            </a:r>
            <a:endParaRPr lang="en-AU" sz="22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5311541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lnSpc>
                <a:spcPct val="80000"/>
              </a:lnSpc>
            </a:pPr>
            <a:r>
              <a:rPr lang="en-AU" spc="-100" dirty="0" smtClean="0">
                <a:solidFill>
                  <a:schemeClr val="bg1"/>
                </a:solidFill>
                <a:latin typeface="Source Sans Pro Light" panose="020B0403030403020204" pitchFamily="34" charset="0"/>
              </a:rPr>
              <a:t>customer is fully aware of their responsibilities</a:t>
            </a:r>
            <a:br>
              <a:rPr lang="en-AU" spc="-100" dirty="0" smtClean="0">
                <a:solidFill>
                  <a:schemeClr val="bg1"/>
                </a:solidFill>
                <a:latin typeface="Source Sans Pro Light" panose="020B0403030403020204" pitchFamily="34" charset="0"/>
              </a:rPr>
            </a:br>
            <a:r>
              <a:rPr lang="en-AU" sz="2000" spc="-100" dirty="0" smtClean="0">
                <a:solidFill>
                  <a:schemeClr val="bg1"/>
                </a:solidFill>
                <a:latin typeface="Source Sans Pro Light" panose="020B0403030403020204" pitchFamily="34" charset="0"/>
              </a:rPr>
              <a:t>customers share accountability for delivery</a:t>
            </a:r>
            <a:endParaRPr lang="en-AU" sz="2000" spc="-100"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8939075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 y="0"/>
            <a:ext cx="13062858" cy="6858000"/>
          </a:xfrm>
          <a:prstGeom prst="rect">
            <a:avLst/>
          </a:prstGeom>
        </p:spPr>
      </p:pic>
      <p:sp>
        <p:nvSpPr>
          <p:cNvPr id="2" name="Title 1"/>
          <p:cNvSpPr>
            <a:spLocks noGrp="1"/>
          </p:cNvSpPr>
          <p:nvPr>
            <p:ph type="title"/>
          </p:nvPr>
        </p:nvSpPr>
        <p:spPr>
          <a:solidFill>
            <a:schemeClr val="tx1">
              <a:alpha val="60000"/>
            </a:schemeClr>
          </a:solidFill>
        </p:spPr>
        <p:txBody>
          <a:bodyPr>
            <a:noAutofit/>
          </a:bodyPr>
          <a:lstStyle/>
          <a:p>
            <a:pPr algn="l">
              <a:lnSpc>
                <a:spcPct val="80000"/>
              </a:lnSpc>
            </a:pPr>
            <a:r>
              <a:rPr lang="en-AU" dirty="0" smtClean="0">
                <a:solidFill>
                  <a:schemeClr val="bg1"/>
                </a:solidFill>
                <a:latin typeface="Source Sans Pro Light" panose="020B0403030403020204" pitchFamily="34" charset="0"/>
              </a:rPr>
              <a:t>“friends don’t let friends use </a:t>
            </a:r>
            <a:r>
              <a:rPr lang="en-AU" dirty="0" err="1" smtClean="0">
                <a:solidFill>
                  <a:schemeClr val="bg1"/>
                </a:solidFill>
                <a:latin typeface="Source Sans Pro Light" panose="020B0403030403020204" pitchFamily="34" charset="0"/>
              </a:rPr>
              <a:t>microsoft</a:t>
            </a:r>
            <a:r>
              <a:rPr lang="en-AU" dirty="0" smtClean="0">
                <a:solidFill>
                  <a:schemeClr val="bg1"/>
                </a:solidFill>
                <a:latin typeface="Source Sans Pro Light" panose="020B0403030403020204" pitchFamily="34" charset="0"/>
              </a:rPr>
              <a:t> project”</a:t>
            </a:r>
            <a:endParaRPr lang="en-AU" dirty="0">
              <a:solidFill>
                <a:schemeClr val="bg1"/>
              </a:solidFill>
              <a:latin typeface="Source Sans Pro Light" panose="020B0403030403020204" pitchFamily="34" charset="0"/>
            </a:endParaRPr>
          </a:p>
        </p:txBody>
      </p:sp>
    </p:spTree>
    <p:extLst>
      <p:ext uri="{BB962C8B-B14F-4D97-AF65-F5344CB8AC3E}">
        <p14:creationId xmlns:p14="http://schemas.microsoft.com/office/powerpoint/2010/main" val="23008920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TotalTime>
  <Words>1197</Words>
  <Application>Microsoft Office PowerPoint</Application>
  <PresentationFormat>Widescreen</PresentationFormat>
  <Paragraphs>259</Paragraphs>
  <Slides>205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205</vt:i4>
      </vt:variant>
    </vt:vector>
  </HeadingPairs>
  <TitlesOfParts>
    <vt:vector size="213" baseType="lpstr">
      <vt:lpstr>ＭＳ Ｐゴシック</vt:lpstr>
      <vt:lpstr>Arial</vt:lpstr>
      <vt:lpstr>Calibri</vt:lpstr>
      <vt:lpstr>Helvetica</vt:lpstr>
      <vt:lpstr>Roboto Light</vt:lpstr>
      <vt:lpstr>Source Sans Pro Light</vt:lpstr>
      <vt:lpstr>Times New Roman</vt:lpstr>
      <vt:lpstr>Office Theme</vt:lpstr>
      <vt:lpstr>Evan Leybourn LEAN KANBAN PRACTITIONER A lean approach to efficient workflow management</vt:lpstr>
      <vt:lpstr>Evan Leybourn  lean / agile business leader and author  Singapore  @eleybourn  evan@theagiledirector.com  http://theagiledirector.com</vt:lpstr>
      <vt:lpstr>lean, agile &amp; kanban for software part 1: history  &amp; core concepts</vt:lpstr>
      <vt:lpstr>shu-ha-ri the stages of learning</vt:lpstr>
      <vt:lpstr>守: shu(beginner) follow precisely without modification</vt:lpstr>
      <vt:lpstr>破:ha (proficient) shifting between techniques</vt:lpstr>
      <vt:lpstr>離: ri (mastery) unconscious creation of new techniques</vt:lpstr>
      <vt:lpstr>what does being “agile”  actually mean? the agile manifesto</vt:lpstr>
      <vt:lpstr>PowerPoint Presentation</vt:lpstr>
      <vt:lpstr>PowerPoint Presentation</vt:lpstr>
      <vt:lpstr>individuals and interactions over processes and tools</vt:lpstr>
      <vt:lpstr>working software  over comprehensive documentation</vt:lpstr>
      <vt:lpstr>customer collaboration  over contract negotiation</vt:lpstr>
      <vt:lpstr>responding to change  over following a plan</vt:lpstr>
      <vt:lpstr>our highest priority is to satisfy the customer through early and continuous delivery of valuable software.</vt:lpstr>
      <vt:lpstr>welcome changing requirements, even late in development. agile processes harness change for the customer's competitive advantage.</vt:lpstr>
      <vt:lpstr>deliver working software frequently, from a couple of weeks to a couple of months, with a preference to the shorter timescale.</vt:lpstr>
      <vt:lpstr>business people and developers must work together daily throughout the project.</vt:lpstr>
      <vt:lpstr>build projects around motivated individuals. give them the environment and support they need, and trust them to get the job done.</vt:lpstr>
      <vt:lpstr>the most efficient and effective method of conveying information to and within a development team is face-to-face conversation.</vt:lpstr>
      <vt:lpstr>working software is the primary measure of progress.</vt:lpstr>
      <vt:lpstr>agile processes promote sustainable development. the sponsors, developers, and users should be able to maintain a constant pace indefinitely.</vt:lpstr>
      <vt:lpstr>continuous attention to technical excellence and good design enhances agility.</vt:lpstr>
      <vt:lpstr>simplicity--the art of maximizing the amount of work not done--is essential.</vt:lpstr>
      <vt:lpstr>the best architectures, requirements, and designs emerge from self-organizing teams.</vt:lpstr>
      <vt:lpstr>at regular intervals, the team reflects on how to become more effective, then tunes and adjusts its behaviour accordingly.</vt:lpstr>
      <vt:lpstr>lean principles 1. eliminate waste</vt:lpstr>
      <vt:lpstr>lean principles 2. amplify learning</vt:lpstr>
      <vt:lpstr>lean principles 3. decide as late as possible</vt:lpstr>
      <vt:lpstr>lean principles 4. deliver as fast as possible</vt:lpstr>
      <vt:lpstr>lean principles 5. empower the team</vt:lpstr>
      <vt:lpstr>lean principles 6. build integrity in</vt:lpstr>
      <vt:lpstr>lean principles 7. see the whole</vt:lpstr>
      <vt:lpstr>business change via sustained effort across the organisation</vt:lpstr>
      <vt:lpstr>workflow and project management aup, crystal clear, dsdm, kanban, rup, scrum</vt:lpstr>
      <vt:lpstr>kanban 1. visualise (card wall) 2. limit wip 3. manage flow 4. make policies explicit 5. feedback loops 6. improve collaboratively</vt:lpstr>
      <vt:lpstr>limit wip reduce lead time, identify blocks &amp; clear bottlenecks</vt:lpstr>
      <vt:lpstr>scrum * iterative product development * 1-4 week sprints * formal roles (product owner &amp; scrum master) * timeboxed meetings</vt:lpstr>
      <vt:lpstr>development  methods bdd, fdd, rad, lean software, xp</vt:lpstr>
      <vt:lpstr>extreme programming activities  writing the software  testing the software  listening to the customer   designing &amp; refactoring development  pair programming  common code standards  clear system metaphor</vt:lpstr>
      <vt:lpstr>quality methods test driven development</vt:lpstr>
      <vt:lpstr>test-driven development 1. create a test 2. add the test to the test catalogue 3. write the code 4. run the tests (all of them) 5. clean up the code as required. (refactor)</vt:lpstr>
      <vt:lpstr>mura: unevenness muri: overburden muda: waste understanding waste</vt:lpstr>
      <vt:lpstr>1. transportation the 7 wastes</vt:lpstr>
      <vt:lpstr>2. inventory the 7 wastes</vt:lpstr>
      <vt:lpstr>3. motion the 7 wastes</vt:lpstr>
      <vt:lpstr>4. waiting the 7 wastes</vt:lpstr>
      <vt:lpstr>5. over production the 7 wastes</vt:lpstr>
      <vt:lpstr>6. over processing the 7 wastes</vt:lpstr>
      <vt:lpstr>7. defects  the 7 wastes</vt:lpstr>
      <vt:lpstr>agile means no documentation common agile mistakes</vt:lpstr>
      <vt:lpstr>not measuring, monitoring or correcting common agile mistakes</vt:lpstr>
      <vt:lpstr>common agile mistakes assuming you can do more with less</vt:lpstr>
      <vt:lpstr>common agile mistakes skimping on training and education</vt:lpstr>
      <vt:lpstr>common agile mistakes  lacking an executive sponsor</vt:lpstr>
      <vt:lpstr>common agile mistakes thinking agile is faster or easy</vt:lpstr>
      <vt:lpstr>start with a tool common agile mistakes</vt:lpstr>
      <vt:lpstr>failing to scale common agile mistakes</vt:lpstr>
      <vt:lpstr>assuming  agile = scrum common agile mistakes</vt:lpstr>
      <vt:lpstr>evan leybourn evan@theagiledirector.com questions???</vt:lpstr>
      <vt:lpstr>lean, agile &amp; kanban for software part 2: roles &amp; responsibilities</vt:lpstr>
      <vt:lpstr>PowerPoint Presentation</vt:lpstr>
      <vt:lpstr>users will use the software, identify issues &amp; provide feedback</vt:lpstr>
      <vt:lpstr>users can be  there are no typical users</vt:lpstr>
      <vt:lpstr>users do not set scope or test work</vt:lpstr>
      <vt:lpstr>customers will define, start&amp; end the project</vt:lpstr>
      <vt:lpstr>customers can be internal managers or external clients</vt:lpstr>
      <vt:lpstr>customers do not direct work</vt:lpstr>
      <vt:lpstr>the customer representative will manage the product backlog, set the scope &amp; approve releases</vt:lpstr>
      <vt:lpstr>the customer representative can be project manager, product manager or customer</vt:lpstr>
      <vt:lpstr>the customer representative does not manage the team</vt:lpstr>
      <vt:lpstr>the team facilitator will manage the agile process &amp; report on progress</vt:lpstr>
      <vt:lpstr>the team facilitator can be project manager, team leader or team member</vt:lpstr>
      <vt:lpstr>the team facilitator does not prioritise features</vt:lpstr>
      <vt:lpstr>developers will develop features, and resolve issues</vt:lpstr>
      <vt:lpstr>developers can be developers, designers, writers, or administrators cross functional</vt:lpstr>
      <vt:lpstr>developers do not prioritise features</vt:lpstr>
      <vt:lpstr>testers will test, approve or reject features for release</vt:lpstr>
      <vt:lpstr>testers can be existing developers or dedicated testers</vt:lpstr>
      <vt:lpstr>testers do not test their own code</vt:lpstr>
      <vt:lpstr>7 +/- 2 typical team size </vt:lpstr>
      <vt:lpstr>has an interest in the work &amp; is kept up to date involved parties (chickens)</vt:lpstr>
      <vt:lpstr>committed parties (pigs) "do" the work &amp; are responsible for the release</vt:lpstr>
      <vt:lpstr>PowerPoint Presentation</vt:lpstr>
      <vt:lpstr>evan leybourn evan@theagiledirector.com questions???</vt:lpstr>
      <vt:lpstr>lean, agile &amp; kanban for software part 3: project initiation</vt:lpstr>
      <vt:lpstr>value stream mapping defines the ‘as-is’ steps &amp; roles for each task</vt:lpstr>
      <vt:lpstr>value added time spent on outcomes for the customer</vt:lpstr>
      <vt:lpstr>non-value added time spent between steps</vt:lpstr>
      <vt:lpstr>1. gather preliminary information 2. product quantity routing analysis 3. group customers and materials 4. sort product families by sequence 5. choose one value stream to start</vt:lpstr>
      <vt:lpstr>6. create an operations flow chart 7. walk the shop floor 8. collect the data 9. construct the vsm 10. summarize the data to get the big picture</vt:lpstr>
      <vt:lpstr>PowerPoint Presentation</vt:lpstr>
      <vt:lpstr>PowerPoint Presentation</vt:lpstr>
      <vt:lpstr>reduce risk &amp;  uncertainty by defining the high level scope</vt:lpstr>
      <vt:lpstr>align to strategic goals, &amp; technical frameworks skills gap analysis &amp; recruitment</vt:lpstr>
      <vt:lpstr>beginning the process agile projects have minimal initiation</vt:lpstr>
      <vt:lpstr>the development team should be  engaged during initiation</vt:lpstr>
      <vt:lpstr>customer is fully aware of their responsibilities customers share accountability for delivery</vt:lpstr>
      <vt:lpstr>“friends don’t let friends use microsoft project”</vt:lpstr>
      <vt:lpstr>- “how much is this going to cost?” - “as much as you’re willing to spend.”</vt:lpstr>
      <vt:lpstr>- “how long is this going to take?” - “as long as is necessary.”</vt:lpstr>
      <vt:lpstr>- “what am i going to get?” - “whatever you tell us you want.”</vt:lpstr>
      <vt:lpstr>work in priority order, release quickly &amp; monitor cycle time fixed cost</vt:lpstr>
      <vt:lpstr>work in priority order  fixed time</vt:lpstr>
      <vt:lpstr>fixed scope focus on backlog definition and estimation</vt:lpstr>
      <vt:lpstr>fixed cost and time calculate total cost against cycle time</vt:lpstr>
      <vt:lpstr>fixed cost and scope increase the estimate risk during initiation</vt:lpstr>
      <vt:lpstr>fixed time and scope allocation additional time into the schedule</vt:lpstr>
      <vt:lpstr>fixed cost, time and scope cancel the project</vt:lpstr>
      <vt:lpstr>evan leybourn evan@theagiledirector.com questions???</vt:lpstr>
      <vt:lpstr>lean, agile &amp; kanban for software part 4: stories, tasks &amp; the backlog</vt:lpstr>
      <vt:lpstr>define user stories as a ... i need ... so i can ...</vt:lpstr>
      <vt:lpstr>invest characteristics independent &amp; self-contained</vt:lpstr>
      <vt:lpstr>invest characteristics negotiable &amp; flexible</vt:lpstr>
      <vt:lpstr>invest characteristics valuable to the customer</vt:lpstr>
      <vt:lpstr>invest characteristics estimatable and clearly defined</vt:lpstr>
      <vt:lpstr>invest characteristics small – between ½ - 2 days</vt:lpstr>
      <vt:lpstr>invest characteristics testable with defined qc metrics</vt:lpstr>
      <vt:lpstr>create an ordered product backlog (in low detail) allow customers to slowly define their needs</vt:lpstr>
      <vt:lpstr>PowerPoint Presentation</vt:lpstr>
      <vt:lpstr>estimate the product backlog first order estimate - using story points</vt:lpstr>
      <vt:lpstr>PowerPoint Presentation</vt:lpstr>
      <vt:lpstr>1, 2, 3, 5, 8, 13, 20, 40, 100 fibonacci sequence</vt:lpstr>
      <vt:lpstr>expert opinion the team member with specific domain knowledge e.g. dba estimating database tasks</vt:lpstr>
      <vt:lpstr>comparison comparing a task to another, estimated, task e.g. task a is about twice the effort of task b</vt:lpstr>
      <vt:lpstr>components break a large task into small sub-tasks e.g. break user management into interface, login, access control, etc.</vt:lpstr>
      <vt:lpstr>planning poker everyone plays a card representing their estimate everyone participates to reach consensus</vt:lpstr>
      <vt:lpstr>Estimates must not be mentioned during planning discussion to avoid anchoring</vt:lpstr>
      <vt:lpstr>staff overhead: non project time estimated leave, illness, breaks, meetings etc. generic industry modifier: 25%</vt:lpstr>
      <vt:lpstr>duration calculation story cost x  (overhead + 1) x (estimate risk + 1) estimate risk is optional</vt:lpstr>
      <vt:lpstr>for example 4 x (25% + 1) x (50%+ 1) = 4 x 1.25 x 1.5 = 5 to 7.5 hours</vt:lpstr>
      <vt:lpstr>regularly review the backlog to ensure relevance</vt:lpstr>
      <vt:lpstr>evan leybourn evan@theagiledirector.com questions???</vt:lpstr>
      <vt:lpstr>lean, agile &amp; kanban for software part 5: continuous delivery</vt:lpstr>
      <vt:lpstr>PowerPoint Presentation</vt:lpstr>
      <vt:lpstr>plan, design &amp; estimate tasks technical specifications</vt:lpstr>
      <vt:lpstr>PowerPoint Presentation</vt:lpstr>
      <vt:lpstr>get highest priority feature allow developers to choose their tasks</vt:lpstr>
      <vt:lpstr>test–driven development</vt:lpstr>
      <vt:lpstr>test coverage functions, boundary cases, user interface &amp; performance</vt:lpstr>
      <vt:lpstr>test types defect, usability, functionality &amp; data</vt:lpstr>
      <vt:lpstr>pair programming: coder + reviewer build</vt:lpstr>
      <vt:lpstr>code standards:  a common coding style build</vt:lpstr>
      <vt:lpstr>system metaphor: clear naming standards build</vt:lpstr>
      <vt:lpstr>regular commits version control</vt:lpstr>
      <vt:lpstr>continuous build, testing &amp; release continuous integration</vt:lpstr>
      <vt:lpstr>5s: seiri / sort organise &amp; clean the work area</vt:lpstr>
      <vt:lpstr>5s: seiton / set in order arrange for easy identification and accessibility</vt:lpstr>
      <vt:lpstr>5s: seiso / shine regular maintenance of the work area</vt:lpstr>
      <vt:lpstr>5s: seiketsu / standardise a consistent approach to development</vt:lpstr>
      <vt:lpstr>5s: shitsuke / sustain a commitment to maintain the previous 4s</vt:lpstr>
      <vt:lpstr>what did you do yesterday? daily stand-up</vt:lpstr>
      <vt:lpstr>what will you do today? daily stand-up</vt:lpstr>
      <vt:lpstr>are there any issues? daily stand-up</vt:lpstr>
      <vt:lpstr>summary stand-up for large teams</vt:lpstr>
      <vt:lpstr>differs by organisation what does  “done”  mean?</vt:lpstr>
      <vt:lpstr>definition of “done” documentation? uat? built / compiled?</vt:lpstr>
      <vt:lpstr>what does “not done” mean? the primary measure of progress</vt:lpstr>
      <vt:lpstr>per story or at fixed intervals deploy</vt:lpstr>
      <vt:lpstr>present &amp; review completed work to the customer  regular review</vt:lpstr>
      <vt:lpstr>evan leybourn evan@theagiledirector.com questions???</vt:lpstr>
      <vt:lpstr>lean, agile &amp; kanban for software part 6: kanban</vt:lpstr>
      <vt:lpstr>kanban (かんばん) workflow monitoring &amp; visualisation</vt:lpstr>
      <vt:lpstr>can be as simple or complex as required the flow of value through the system</vt:lpstr>
      <vt:lpstr>PowerPoint Presentation</vt:lpstr>
      <vt:lpstr>PowerPoint Presentation</vt:lpstr>
      <vt:lpstr>tasks with upstream dependencies blocked</vt:lpstr>
      <vt:lpstr>PowerPoint Presentation</vt:lpstr>
      <vt:lpstr>work in progress limit concurrent work and promote workflow</vt:lpstr>
      <vt:lpstr>“pull” all ready tasks to wip limit pull!!!</vt:lpstr>
      <vt:lpstr>PowerPoint Presentation</vt:lpstr>
      <vt:lpstr>PowerPoint Presentation</vt:lpstr>
      <vt:lpstr>PowerPoint Presentation</vt:lpstr>
      <vt:lpstr>PowerPoint Presentation</vt:lpstr>
      <vt:lpstr>kanban: class of service * expedite * fixed delivery  * standard class * intangible class</vt:lpstr>
      <vt:lpstr>PowerPoint Presentation</vt:lpstr>
      <vt:lpstr>identify &amp; resolve bottlenecks through low wip limits and strict process flow</vt:lpstr>
      <vt:lpstr>production levelling  constant rate of flow through all states</vt:lpstr>
      <vt:lpstr>customers can always see progress promoting transparency</vt:lpstr>
      <vt:lpstr>progress monitoring cumulative flow  statistical run</vt:lpstr>
      <vt:lpstr>cycle time average time to complete a task from start</vt:lpstr>
      <vt:lpstr>lead time average time to complete a task from request</vt:lpstr>
      <vt:lpstr>plot delivered functionality against duration  effort visualisation</vt:lpstr>
      <vt:lpstr>PowerPoint Presentation</vt:lpstr>
      <vt:lpstr>don't manage by numbers identify problem trends early</vt:lpstr>
      <vt:lpstr>PowerPoint Presentation</vt:lpstr>
      <vt:lpstr>PowerPoint Presentation</vt:lpstr>
      <vt:lpstr>PowerPoint Presentation</vt:lpstr>
      <vt:lpstr>PowerPoint Presentation</vt:lpstr>
      <vt:lpstr>PowerPoint Presentation</vt:lpstr>
      <vt:lpstr>plot cycle time against average  duration visualisation</vt:lpstr>
      <vt:lpstr>PowerPoint Presentation</vt:lpstr>
      <vt:lpstr>don't manage by numbers identify problem trends early</vt:lpstr>
      <vt:lpstr>PowerPoint Presentation</vt:lpstr>
      <vt:lpstr>PowerPoint Presentation</vt:lpstr>
      <vt:lpstr>PowerPoint Presentation</vt:lpstr>
      <vt:lpstr>evan leybourn evan@theagiledirector.com questions???</vt:lpstr>
      <vt:lpstr>lean, agile &amp; kanban for software part 8: kaizen (改善)</vt:lpstr>
      <vt:lpstr>inspect &amp; adapt continuous improvement</vt:lpstr>
      <vt:lpstr>what went well? retrospective / quality circle</vt:lpstr>
      <vt:lpstr>add actionable tasks to the backlog what could be improved?</vt:lpstr>
      <vt:lpstr>kaizen emphasises teamwork, discipline &amp; morale</vt:lpstr>
      <vt:lpstr>1. do not send defective products to the subsequent process 2. the subsequent process comes to withdraw only what is      needed 3. produce only the exact quantity withdrawn by the subsequent      process 4. equalise, or level, the production 5. kanban is a means to fine tuning 6. stabilize and rationalize the process</vt:lpstr>
      <vt:lpstr>http://agilebusinessmanagement.org  - Case Studies - Articles - Community  Join our Agile Journey</vt:lpstr>
      <vt:lpstr>To learn more, check out  Directing the Agile Organisation by Evan Leybourn  available at Amazon and all good book stores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Evan</dc:creator>
  <cp:lastModifiedBy>Microsoft account</cp:lastModifiedBy>
  <cp:revision>69</cp:revision>
  <dcterms:created xsi:type="dcterms:W3CDTF">2013-07-12T06:19:15Z</dcterms:created>
  <dcterms:modified xsi:type="dcterms:W3CDTF">2015-07-05T07:23:35Z</dcterms:modified>
</cp:coreProperties>
</file>